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>
  <p:sldMasterIdLst>
    <p:sldMasterId id="2147483648" r:id="rId1"/>
  </p:sldMasterIdLst>
  <p:notesMasterIdLst>
    <p:notesMasterId r:id="rId4"/>
  </p:notesMasterIdLst>
  <p:handoutMasterIdLst>
    <p:handoutMasterId r:id="rId55"/>
  </p:handoutMasterIdLst>
  <p:sldIdLst>
    <p:sldId id="849" r:id="rId3"/>
    <p:sldId id="757" r:id="rId5"/>
    <p:sldId id="855" r:id="rId6"/>
    <p:sldId id="854" r:id="rId7"/>
    <p:sldId id="712" r:id="rId8"/>
    <p:sldId id="489" r:id="rId9"/>
    <p:sldId id="490" r:id="rId10"/>
    <p:sldId id="485" r:id="rId11"/>
    <p:sldId id="486" r:id="rId12"/>
    <p:sldId id="856" r:id="rId13"/>
    <p:sldId id="857" r:id="rId14"/>
    <p:sldId id="507" r:id="rId15"/>
    <p:sldId id="425" r:id="rId16"/>
    <p:sldId id="508" r:id="rId17"/>
    <p:sldId id="509" r:id="rId18"/>
    <p:sldId id="510" r:id="rId19"/>
    <p:sldId id="511" r:id="rId20"/>
    <p:sldId id="513" r:id="rId21"/>
    <p:sldId id="516" r:id="rId22"/>
    <p:sldId id="517" r:id="rId23"/>
    <p:sldId id="530" r:id="rId24"/>
    <p:sldId id="850" r:id="rId25"/>
    <p:sldId id="713" r:id="rId26"/>
    <p:sldId id="714" r:id="rId27"/>
    <p:sldId id="715" r:id="rId28"/>
    <p:sldId id="716" r:id="rId29"/>
    <p:sldId id="522" r:id="rId30"/>
    <p:sldId id="717" r:id="rId31"/>
    <p:sldId id="718" r:id="rId32"/>
    <p:sldId id="719" r:id="rId33"/>
    <p:sldId id="727" r:id="rId34"/>
    <p:sldId id="598" r:id="rId35"/>
    <p:sldId id="587" r:id="rId36"/>
    <p:sldId id="501" r:id="rId37"/>
    <p:sldId id="736" r:id="rId38"/>
    <p:sldId id="737" r:id="rId39"/>
    <p:sldId id="503" r:id="rId40"/>
    <p:sldId id="502" r:id="rId41"/>
    <p:sldId id="858" r:id="rId42"/>
    <p:sldId id="852" r:id="rId43"/>
    <p:sldId id="771" r:id="rId44"/>
    <p:sldId id="772" r:id="rId45"/>
    <p:sldId id="773" r:id="rId46"/>
    <p:sldId id="774" r:id="rId47"/>
    <p:sldId id="853" r:id="rId48"/>
    <p:sldId id="573" r:id="rId49"/>
    <p:sldId id="572" r:id="rId50"/>
    <p:sldId id="740" r:id="rId51"/>
    <p:sldId id="563" r:id="rId52"/>
    <p:sldId id="770" r:id="rId53"/>
    <p:sldId id="851" r:id="rId54"/>
  </p:sldIdLst>
  <p:sldSz cx="9144000" cy="6858000" type="screen4x3"/>
  <p:notesSz cx="6794500" cy="99314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1F48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1F48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1F48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1F48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1F48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001F48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001F48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001F48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001F48"/>
        </a:solidFill>
        <a:latin typeface="Verdana" panose="020B060403050404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5E2"/>
    <a:srgbClr val="00FF00"/>
    <a:srgbClr val="808080"/>
    <a:srgbClr val="667991"/>
    <a:srgbClr val="D5DD22"/>
    <a:srgbClr val="F1CD00"/>
    <a:srgbClr val="F66033"/>
    <a:srgbClr val="DDDDDD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817" autoAdjust="0"/>
    <p:restoredTop sz="89835" autoAdjust="0"/>
  </p:normalViewPr>
  <p:slideViewPr>
    <p:cSldViewPr snapToObjects="1">
      <p:cViewPr varScale="1">
        <p:scale>
          <a:sx n="65" d="100"/>
          <a:sy n="65" d="100"/>
        </p:scale>
        <p:origin x="-1608" y="-108"/>
      </p:cViewPr>
      <p:guideLst>
        <p:guide orient="horz" pos="3793"/>
        <p:guide orient="horz" pos="1298"/>
        <p:guide orient="horz" pos="4292"/>
        <p:guide orient="horz" pos="2704"/>
        <p:guide pos="2880"/>
        <p:guide pos="204"/>
        <p:guide pos="51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14820"/>
    </p:cViewPr>
  </p:sorterViewPr>
  <p:notesViewPr>
    <p:cSldViewPr snapToObjects="1">
      <p:cViewPr>
        <p:scale>
          <a:sx n="75" d="100"/>
          <a:sy n="75" d="100"/>
        </p:scale>
        <p:origin x="-2106" y="-84"/>
      </p:cViewPr>
      <p:guideLst>
        <p:guide orient="horz" pos="3129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8" Type="http://schemas.openxmlformats.org/officeDocument/2006/relationships/tableStyles" Target="tableStyles.xml"/><Relationship Id="rId57" Type="http://schemas.openxmlformats.org/officeDocument/2006/relationships/viewProps" Target="viewProps.xml"/><Relationship Id="rId56" Type="http://schemas.openxmlformats.org/officeDocument/2006/relationships/presProps" Target="presProps.xml"/><Relationship Id="rId55" Type="http://schemas.openxmlformats.org/officeDocument/2006/relationships/handoutMaster" Target="handoutMasters/handoutMaster1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4" tIns="45712" rIns="91424" bIns="45712" numCol="1" anchor="t" anchorCtr="0" compatLnSpc="1"/>
          <a:lstStyle>
            <a:lvl1pPr>
              <a:defRPr sz="120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0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4" tIns="45712" rIns="91424" bIns="45712" numCol="1" anchor="t" anchorCtr="0" compatLnSpc="1"/>
          <a:lstStyle>
            <a:lvl1pPr algn="r">
              <a:defRPr sz="120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925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4" tIns="45712" rIns="91424" bIns="45712" numCol="1" anchor="b" anchorCtr="0" compatLnSpc="1"/>
          <a:lstStyle>
            <a:lvl1pPr>
              <a:defRPr sz="120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4" tIns="45712" rIns="91424" bIns="45712" numCol="1" anchor="b" anchorCtr="0" compatLnSpc="1"/>
          <a:lstStyle>
            <a:lvl1pPr algn="r">
              <a:defRPr sz="120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fld id="{6053352D-5B75-4394-85B8-41884E42818B}" type="slidenum">
              <a:rPr lang="de-DE"/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4" tIns="45712" rIns="91424" bIns="45712" numCol="1" anchor="t" anchorCtr="0" compatLnSpc="1"/>
          <a:lstStyle>
            <a:lvl1pPr>
              <a:defRPr sz="120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4812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4" tIns="45712" rIns="91424" bIns="45712" numCol="1" anchor="t" anchorCtr="0" compatLnSpc="1"/>
          <a:lstStyle>
            <a:lvl1pPr algn="r">
              <a:defRPr sz="120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2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4112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1575" cy="44704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4" tIns="45712" rIns="91424" bIns="45712" numCol="1" anchor="t" anchorCtr="0" compatLnSpc="1"/>
          <a:lstStyle/>
          <a:p>
            <a:pPr lvl="0"/>
            <a:r>
              <a:rPr lang="de-DE" noProof="0" smtClean="0"/>
              <a:t>Mastertextformat bearbeiten</a:t>
            </a:r>
            <a:endParaRPr lang="de-DE" noProof="0" smtClean="0"/>
          </a:p>
          <a:p>
            <a:pPr lvl="1"/>
            <a:r>
              <a:rPr lang="de-DE" noProof="0" smtClean="0"/>
              <a:t>Zweite Ebene</a:t>
            </a:r>
            <a:endParaRPr lang="de-DE" noProof="0" smtClean="0"/>
          </a:p>
          <a:p>
            <a:pPr lvl="2"/>
            <a:r>
              <a:rPr lang="de-DE" noProof="0" smtClean="0"/>
              <a:t>Dritte Ebene</a:t>
            </a:r>
            <a:endParaRPr lang="de-DE" noProof="0" smtClean="0"/>
          </a:p>
          <a:p>
            <a:pPr lvl="3"/>
            <a:r>
              <a:rPr lang="de-DE" noProof="0" smtClean="0"/>
              <a:t>Vierte Ebene</a:t>
            </a:r>
            <a:endParaRPr lang="de-DE" noProof="0" smtClean="0"/>
          </a:p>
          <a:p>
            <a:pPr lvl="4"/>
            <a:r>
              <a:rPr lang="de-DE" noProof="0" smtClean="0"/>
              <a:t>Fünfte Ebene</a:t>
            </a:r>
            <a:endParaRPr lang="de-DE" noProof="0" smtClean="0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513"/>
            <a:ext cx="2944813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4" tIns="45712" rIns="91424" bIns="45712" numCol="1" anchor="b" anchorCtr="0" compatLnSpc="1"/>
          <a:lstStyle>
            <a:lvl1pPr>
              <a:defRPr sz="120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4" tIns="45712" rIns="91424" bIns="45712" numCol="1" anchor="b" anchorCtr="0" compatLnSpc="1"/>
          <a:lstStyle>
            <a:lvl1pPr algn="r">
              <a:defRPr sz="120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fld id="{87F6DF10-A04B-4264-9294-91C1A265C4F0}" type="slidenum">
              <a:rPr lang="de-DE"/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315" indent="-285115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173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598295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486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1425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6799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519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1755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defTabSz="913130"/>
            <a:fld id="{C2B0E26F-11DC-4C1F-A4F3-AEF5ADCA1040}" type="slidenum">
              <a:rPr lang="de-DE" smtClean="0">
                <a:solidFill>
                  <a:schemeClr val="tx1"/>
                </a:solidFill>
                <a:latin typeface="Times" charset="0"/>
              </a:rPr>
            </a:fld>
            <a:endParaRPr lang="de-DE" smtClean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lIns="91401" tIns="45702" rIns="91401" bIns="45702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34B59DF8-26A2-4F46-9434-C04E62517B81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84323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lIns="91401" tIns="45702" rIns="91401" bIns="45702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09933D2C-4DCF-40F4-9E15-1199081373E1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843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8432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01" tIns="45702" rIns="91401" bIns="45702"/>
          <a:lstStyle/>
          <a:p>
            <a:pPr eaLnBrk="1" hangingPunct="1"/>
            <a:endParaRPr lang="en-GB" alt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lIns="91417" tIns="45708" rIns="91417" bIns="45708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E82F1D52-9B23-448D-8757-233B11AA292F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95587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lIns="91417" tIns="45708" rIns="91417" bIns="45708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88073E55-8314-43CB-ADB7-73FB0C5A10FD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955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9558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17" tIns="45708" rIns="91417" bIns="45708"/>
          <a:lstStyle/>
          <a:p>
            <a:pPr eaLnBrk="1" hangingPunct="1"/>
            <a:endParaRPr lang="en-GB" alt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108186F8-E964-462A-9E0B-D97E5EC1559A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94563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33D74659-6D8F-4E7E-9516-6CF418A50125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945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44538"/>
            <a:ext cx="4965700" cy="3724275"/>
          </a:xfrm>
        </p:spPr>
      </p:sp>
      <p:sp>
        <p:nvSpPr>
          <p:cNvPr id="19456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endParaRPr lang="en-US" alt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lIns="91417" tIns="45708" rIns="91417" bIns="45708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E82F1D52-9B23-448D-8757-233B11AA292F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95587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lIns="91417" tIns="45708" rIns="91417" bIns="45708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88073E55-8314-43CB-ADB7-73FB0C5A10FD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955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9558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17" tIns="45708" rIns="91417" bIns="45708"/>
          <a:lstStyle/>
          <a:p>
            <a:pPr eaLnBrk="1" hangingPunct="1"/>
            <a:endParaRPr lang="en-GB" altLang="de-D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lIns="91417" tIns="45708" rIns="91417" bIns="45708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C1E50BDD-3CD3-4A97-AD3C-28F3A23C3329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17" tIns="45708" rIns="91417" bIns="45708"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lIns="91417" tIns="45708" rIns="91417" bIns="45708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F493442E-D113-49BC-9DFD-89D89FFB63F4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17" tIns="45708" rIns="91417" bIns="45708"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lIns="91417" tIns="45708" rIns="91417" bIns="45708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A3EC11F0-E505-40B2-8301-680196500568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17" tIns="45708" rIns="91417" bIns="45708"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lIns="91417" tIns="45708" rIns="91417" bIns="45708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08E14B8F-31E3-4B51-8A08-80F0B91386CA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17" tIns="45708" rIns="91417" bIns="45708"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lIns="91417" tIns="45708" rIns="91417" bIns="45708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E9359678-7604-4CCE-9AAE-0B81330E7D61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04803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lIns="91417" tIns="45708" rIns="91417" bIns="45708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C3765613-2452-40BF-B463-576B90A3E4E0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04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0480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17" tIns="45708" rIns="91417" bIns="45708"/>
          <a:lstStyle/>
          <a:p>
            <a:pPr eaLnBrk="1" hangingPunct="1"/>
            <a:endParaRPr lang="en-GB" altLang="de-D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lIns="91417" tIns="45708" rIns="91417" bIns="45708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E9359678-7604-4CCE-9AAE-0B81330E7D61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04803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lIns="91417" tIns="45708" rIns="91417" bIns="45708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C3765613-2452-40BF-B463-576B90A3E4E0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04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0480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17" tIns="45708" rIns="91417" bIns="45708"/>
          <a:lstStyle/>
          <a:p>
            <a:pPr eaLnBrk="1" hangingPunct="1"/>
            <a:endParaRPr lang="en-GB" altLang="de-D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lIns="91417" tIns="45708" rIns="91417" bIns="45708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E82F1D52-9B23-448D-8757-233B11AA292F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95587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lIns="91417" tIns="45708" rIns="91417" bIns="45708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88073E55-8314-43CB-ADB7-73FB0C5A10FD}" type="slidenum">
              <a:rPr lang="de-DE" altLang="de-DE" sz="1200">
                <a:solidFill>
                  <a:schemeClr val="tx1"/>
                </a:solidFill>
                <a:latin typeface="Times" charset="0"/>
              </a:rPr>
            </a:fld>
            <a:endParaRPr lang="de-DE" alt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955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9558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17" tIns="45708" rIns="91417" bIns="45708"/>
          <a:lstStyle/>
          <a:p>
            <a:pPr eaLnBrk="1" hangingPunct="1"/>
            <a:endParaRPr lang="en-GB" altLang="de-D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49742" y="9434909"/>
            <a:ext cx="2944759" cy="496491"/>
          </a:xfrm>
          <a:prstGeom prst="rect">
            <a:avLst/>
          </a:prstGeom>
          <a:noFill/>
          <a:ln>
            <a:noFill/>
          </a:ln>
        </p:spPr>
        <p:txBody>
          <a:bodyPr lIns="91402" tIns="45701" rIns="91402" bIns="45701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07E4540F-0DFD-4946-B965-0F125ED2DACE}" type="slidenum">
              <a:rPr lang="de-DE" sz="1200">
                <a:solidFill>
                  <a:schemeClr val="tx1"/>
                </a:solidFill>
                <a:latin typeface="Times" charset="0"/>
              </a:rPr>
            </a:fld>
            <a:endParaRPr 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74755" name="Rectangle 7"/>
          <p:cNvSpPr txBox="1">
            <a:spLocks noGrp="1" noChangeArrowheads="1"/>
          </p:cNvSpPr>
          <p:nvPr/>
        </p:nvSpPr>
        <p:spPr bwMode="auto">
          <a:xfrm>
            <a:off x="3849742" y="9434909"/>
            <a:ext cx="2944759" cy="496491"/>
          </a:xfrm>
          <a:prstGeom prst="rect">
            <a:avLst/>
          </a:prstGeom>
          <a:noFill/>
          <a:ln>
            <a:noFill/>
          </a:ln>
        </p:spPr>
        <p:txBody>
          <a:bodyPr lIns="91402" tIns="45701" rIns="91402" bIns="45701" anchor="b"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BC376AAE-5798-4C25-9785-36EE6D61C774}" type="slidenum">
              <a:rPr lang="de-DE" sz="1200">
                <a:solidFill>
                  <a:schemeClr val="tx1"/>
                </a:solidFill>
                <a:latin typeface="Times" charset="0"/>
              </a:rPr>
            </a:fld>
            <a:endParaRPr lang="de-DE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02" tIns="45701" rIns="91402" bIns="45701"/>
          <a:lstStyle/>
          <a:p>
            <a:pPr eaLnBrk="1" hangingPunct="1"/>
            <a:endParaRPr lang="en-GB" smtClean="0">
              <a:latin typeface="Times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AAD7D-1CD5-4B0C-A780-831740C52899}" type="slidenum">
              <a:rPr lang="de-DE"/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  <a:endParaRPr lang="de-DE" smtClean="0"/>
          </a:p>
          <a:p>
            <a:pPr lvl="1"/>
            <a:r>
              <a:rPr lang="de-DE" smtClean="0"/>
              <a:t>Zweite Ebene</a:t>
            </a:r>
            <a:endParaRPr lang="de-DE" smtClean="0"/>
          </a:p>
          <a:p>
            <a:pPr lvl="2"/>
            <a:r>
              <a:rPr lang="de-DE" smtClean="0"/>
              <a:t>Dritte Ebene</a:t>
            </a:r>
            <a:endParaRPr lang="de-DE" smtClean="0"/>
          </a:p>
          <a:p>
            <a:pPr lvl="3"/>
            <a:r>
              <a:rPr lang="de-DE" smtClean="0"/>
              <a:t>Vierte Ebene</a:t>
            </a:r>
            <a:endParaRPr lang="de-DE" smtClean="0"/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0D71D-4C33-41D0-8234-2D10617526B1}" type="slidenum">
              <a:rPr lang="de-DE"/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  <a:endParaRPr lang="de-DE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63D36-81AC-4041-9E8F-851BCC971886}" type="slidenum">
              <a:rPr lang="de-DE"/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282575" y="2349500"/>
            <a:ext cx="4229100" cy="3441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  <a:endParaRPr lang="de-DE" smtClean="0"/>
          </a:p>
          <a:p>
            <a:pPr lvl="1"/>
            <a:r>
              <a:rPr lang="de-DE" smtClean="0"/>
              <a:t>Zweite Ebene</a:t>
            </a:r>
            <a:endParaRPr lang="de-DE" smtClean="0"/>
          </a:p>
          <a:p>
            <a:pPr lvl="2"/>
            <a:r>
              <a:rPr lang="de-DE" smtClean="0"/>
              <a:t>Dritte Ebene</a:t>
            </a:r>
            <a:endParaRPr lang="de-DE" smtClean="0"/>
          </a:p>
          <a:p>
            <a:pPr lvl="3"/>
            <a:r>
              <a:rPr lang="de-DE" smtClean="0"/>
              <a:t>Vierte Ebene</a:t>
            </a:r>
            <a:endParaRPr lang="de-DE" smtClean="0"/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64075" y="2349500"/>
            <a:ext cx="4229100" cy="3441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  <a:endParaRPr lang="de-DE" smtClean="0"/>
          </a:p>
          <a:p>
            <a:pPr lvl="1"/>
            <a:r>
              <a:rPr lang="de-DE" smtClean="0"/>
              <a:t>Zweite Ebene</a:t>
            </a:r>
            <a:endParaRPr lang="de-DE" smtClean="0"/>
          </a:p>
          <a:p>
            <a:pPr lvl="2"/>
            <a:r>
              <a:rPr lang="de-DE" smtClean="0"/>
              <a:t>Dritte Ebene</a:t>
            </a:r>
            <a:endParaRPr lang="de-DE" smtClean="0"/>
          </a:p>
          <a:p>
            <a:pPr lvl="3"/>
            <a:r>
              <a:rPr lang="de-DE" smtClean="0"/>
              <a:t>Vierte Ebene</a:t>
            </a:r>
            <a:endParaRPr lang="de-DE" smtClean="0"/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F9A81-A1D1-4AB7-A6AC-F5B9A7573411}" type="slidenum">
              <a:rPr lang="de-DE"/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  <a:endParaRPr lang="de-DE" smtClean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  <a:endParaRPr lang="de-DE" smtClean="0"/>
          </a:p>
          <a:p>
            <a:pPr lvl="1"/>
            <a:r>
              <a:rPr lang="de-DE" smtClean="0"/>
              <a:t>Zweite Ebene</a:t>
            </a:r>
            <a:endParaRPr lang="de-DE" smtClean="0"/>
          </a:p>
          <a:p>
            <a:pPr lvl="2"/>
            <a:r>
              <a:rPr lang="de-DE" smtClean="0"/>
              <a:t>Dritte Ebene</a:t>
            </a:r>
            <a:endParaRPr lang="de-DE" smtClean="0"/>
          </a:p>
          <a:p>
            <a:pPr lvl="3"/>
            <a:r>
              <a:rPr lang="de-DE" smtClean="0"/>
              <a:t>Vierte Ebene</a:t>
            </a:r>
            <a:endParaRPr lang="de-DE" smtClean="0"/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  <a:endParaRPr lang="de-DE" smtClean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  <a:endParaRPr lang="de-DE" smtClean="0"/>
          </a:p>
          <a:p>
            <a:pPr lvl="1"/>
            <a:r>
              <a:rPr lang="de-DE" smtClean="0"/>
              <a:t>Zweite Ebene</a:t>
            </a:r>
            <a:endParaRPr lang="de-DE" smtClean="0"/>
          </a:p>
          <a:p>
            <a:pPr lvl="2"/>
            <a:r>
              <a:rPr lang="de-DE" smtClean="0"/>
              <a:t>Dritte Ebene</a:t>
            </a:r>
            <a:endParaRPr lang="de-DE" smtClean="0"/>
          </a:p>
          <a:p>
            <a:pPr lvl="3"/>
            <a:r>
              <a:rPr lang="de-DE" smtClean="0"/>
              <a:t>Vierte Ebene</a:t>
            </a:r>
            <a:endParaRPr lang="de-DE" smtClean="0"/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FDD7A-1509-49F3-9D0E-0080746D7D85}" type="slidenum">
              <a:rPr lang="de-DE"/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63C70-F906-4D09-84F0-2B0CC5313EC8}" type="slidenum">
              <a:rPr lang="de-DE"/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B7B1D-9958-4EE8-AE7B-02C945E45592}" type="slidenum">
              <a:rPr lang="de-DE"/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  <a:endParaRPr lang="de-DE" smtClean="0"/>
          </a:p>
          <a:p>
            <a:pPr lvl="1"/>
            <a:r>
              <a:rPr lang="de-DE" smtClean="0"/>
              <a:t>Zweite Ebene</a:t>
            </a:r>
            <a:endParaRPr lang="de-DE" smtClean="0"/>
          </a:p>
          <a:p>
            <a:pPr lvl="2"/>
            <a:r>
              <a:rPr lang="de-DE" smtClean="0"/>
              <a:t>Dritte Ebene</a:t>
            </a:r>
            <a:endParaRPr lang="de-DE" smtClean="0"/>
          </a:p>
          <a:p>
            <a:pPr lvl="3"/>
            <a:r>
              <a:rPr lang="de-DE" smtClean="0"/>
              <a:t>Vierte Ebene</a:t>
            </a:r>
            <a:endParaRPr lang="de-DE" smtClean="0"/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  <a:endParaRPr lang="de-DE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5DF00-01D4-42F9-B36F-23F8D2CE9766}" type="slidenum">
              <a:rPr lang="de-DE"/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  <a:endParaRPr lang="de-DE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7B07C-90A0-4A92-9B66-8ED410FCF28F}" type="slidenum">
              <a:rPr lang="de-DE"/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  <a:endParaRPr lang="de-DE" smtClean="0"/>
          </a:p>
          <a:p>
            <a:pPr lvl="1"/>
            <a:r>
              <a:rPr lang="de-DE" smtClean="0"/>
              <a:t>Zweite Ebene</a:t>
            </a:r>
            <a:endParaRPr lang="de-DE" smtClean="0"/>
          </a:p>
          <a:p>
            <a:pPr lvl="2"/>
            <a:r>
              <a:rPr lang="de-DE" smtClean="0"/>
              <a:t>Dritte Ebene</a:t>
            </a:r>
            <a:endParaRPr lang="de-DE" smtClean="0"/>
          </a:p>
          <a:p>
            <a:pPr lvl="3"/>
            <a:r>
              <a:rPr lang="de-DE" smtClean="0"/>
              <a:t>Vierte Ebene</a:t>
            </a:r>
            <a:endParaRPr lang="de-DE" smtClean="0"/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22D41-6B9B-49F9-98A5-E289D512C111}" type="slidenum">
              <a:rPr lang="de-DE"/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40525" y="1492250"/>
            <a:ext cx="2152650" cy="42989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277813" y="1492250"/>
            <a:ext cx="6310312" cy="429895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  <a:endParaRPr lang="de-DE" smtClean="0"/>
          </a:p>
          <a:p>
            <a:pPr lvl="1"/>
            <a:r>
              <a:rPr lang="de-DE" smtClean="0"/>
              <a:t>Zweite Ebene</a:t>
            </a:r>
            <a:endParaRPr lang="de-DE" smtClean="0"/>
          </a:p>
          <a:p>
            <a:pPr lvl="2"/>
            <a:r>
              <a:rPr lang="de-DE" smtClean="0"/>
              <a:t>Dritte Ebene</a:t>
            </a:r>
            <a:endParaRPr lang="de-DE" smtClean="0"/>
          </a:p>
          <a:p>
            <a:pPr lvl="3"/>
            <a:r>
              <a:rPr lang="de-DE" smtClean="0"/>
              <a:t>Vierte Ebene</a:t>
            </a:r>
            <a:endParaRPr lang="de-DE" smtClean="0"/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6E511-C3E5-49FD-94AF-849D1D0C765B}" type="slidenum">
              <a:rPr lang="de-DE"/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80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D698251-9A3F-4035-A856-65B7F0A28500}" type="slidenum">
              <a:rPr lang="de-DE"/>
            </a:fld>
            <a:endParaRPr lang="de-DE"/>
          </a:p>
        </p:txBody>
      </p:sp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836613"/>
            <a:ext cx="8569325" cy="9286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GB" altLang="de-DE" smtClean="0"/>
              <a:t>Mastertitelformat bearbeiten</a:t>
            </a:r>
            <a:endParaRPr lang="en-GB" altLang="de-DE" smtClean="0"/>
          </a:p>
        </p:txBody>
      </p:sp>
      <p:sp>
        <p:nvSpPr>
          <p:cNvPr id="20488" name="Text Box 8"/>
          <p:cNvSpPr txBox="1">
            <a:spLocks noChangeArrowheads="1"/>
          </p:cNvSpPr>
          <p:nvPr userDrawn="1"/>
        </p:nvSpPr>
        <p:spPr bwMode="auto">
          <a:xfrm>
            <a:off x="304800" y="6548438"/>
            <a:ext cx="4343400" cy="2143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defRPr/>
            </a:pPr>
            <a:r>
              <a:rPr lang="de-DE" sz="800" smtClean="0">
                <a:solidFill>
                  <a:schemeClr val="bg2"/>
                </a:solidFill>
              </a:rPr>
              <a:t>Company Profile    |    </a:t>
            </a:r>
            <a:fld id="{AE8096D2-CC46-4A4B-B0B4-A1E1B25628B7}" type="datetime6">
              <a:rPr lang="en-GB" sz="800" smtClean="0">
                <a:solidFill>
                  <a:schemeClr val="bg2"/>
                </a:solidFill>
              </a:rPr>
            </a:fld>
            <a:endParaRPr lang="de-DE" sz="800" smtClean="0">
              <a:solidFill>
                <a:schemeClr val="bg2"/>
              </a:solidFill>
            </a:endParaRPr>
          </a:p>
        </p:txBody>
      </p:sp>
      <p:sp>
        <p:nvSpPr>
          <p:cNvPr id="1029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916113"/>
            <a:ext cx="8569325" cy="46085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GB" altLang="de-DE" dirty="0" err="1" smtClean="0"/>
              <a:t>Mastertextformat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bearbeiten</a:t>
            </a:r>
            <a:endParaRPr lang="en-GB" altLang="de-DE" dirty="0" smtClean="0"/>
          </a:p>
          <a:p>
            <a:pPr lvl="1"/>
            <a:r>
              <a:rPr lang="en-GB" altLang="de-DE" dirty="0" err="1" smtClean="0"/>
              <a:t>Zweite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Ebene</a:t>
            </a:r>
            <a:endParaRPr lang="en-GB" altLang="de-DE" dirty="0" smtClean="0"/>
          </a:p>
          <a:p>
            <a:pPr lvl="2"/>
            <a:r>
              <a:rPr lang="en-GB" altLang="de-DE" dirty="0" err="1" smtClean="0"/>
              <a:t>Dritte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Ebene</a:t>
            </a:r>
            <a:endParaRPr lang="en-GB" altLang="de-DE" dirty="0" smtClean="0"/>
          </a:p>
          <a:p>
            <a:pPr lvl="3"/>
            <a:r>
              <a:rPr lang="en-GB" altLang="de-DE" dirty="0" err="1" smtClean="0"/>
              <a:t>Vierte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Ebene</a:t>
            </a:r>
            <a:endParaRPr lang="en-GB" altLang="de-DE" dirty="0" smtClean="0"/>
          </a:p>
          <a:p>
            <a:pPr lvl="4"/>
            <a:r>
              <a:rPr lang="en-GB" altLang="de-DE" dirty="0" err="1" smtClean="0"/>
              <a:t>Fünfte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Ebene</a:t>
            </a:r>
            <a:endParaRPr lang="en-GB" altLang="de-DE" dirty="0" smtClean="0"/>
          </a:p>
        </p:txBody>
      </p:sp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" y="0"/>
            <a:ext cx="9139238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86" y="169861"/>
            <a:ext cx="738188" cy="40322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001F4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001F48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001F48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001F48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001F48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001F48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001F48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001F48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001F48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A5E2"/>
        </a:buClr>
        <a:buFont typeface="Webdings" panose="05030102010509060703" pitchFamily="18" charset="2"/>
        <a:buChar char="4"/>
        <a:defRPr sz="1600">
          <a:solidFill>
            <a:srgbClr val="001F4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A5E2"/>
        </a:buClr>
        <a:buFont typeface="Webdings" panose="05030102010509060703" pitchFamily="18" charset="2"/>
        <a:buChar char="4"/>
        <a:defRPr sz="1600">
          <a:solidFill>
            <a:srgbClr val="001F48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A5E2"/>
        </a:buClr>
        <a:buFont typeface="Webdings" panose="05030102010509060703" pitchFamily="18" charset="2"/>
        <a:buChar char="4"/>
        <a:defRPr sz="1600">
          <a:solidFill>
            <a:srgbClr val="001F48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A5E2"/>
        </a:buClr>
        <a:buFont typeface="Webdings" panose="05030102010509060703" pitchFamily="18" charset="2"/>
        <a:buChar char="4"/>
        <a:defRPr sz="1600">
          <a:solidFill>
            <a:srgbClr val="001F48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A5E2"/>
        </a:buClr>
        <a:buFont typeface="Webdings" panose="05030102010509060703" pitchFamily="18" charset="2"/>
        <a:buChar char="4"/>
        <a:defRPr sz="1600">
          <a:solidFill>
            <a:srgbClr val="001F48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5DD22"/>
        </a:buClr>
        <a:buFont typeface="Webdings" panose="05030102010509060703" pitchFamily="18" charset="2"/>
        <a:buChar char="4"/>
        <a:defRPr>
          <a:solidFill>
            <a:srgbClr val="001F48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5DD22"/>
        </a:buClr>
        <a:buFont typeface="Webdings" panose="05030102010509060703" pitchFamily="18" charset="2"/>
        <a:buChar char="4"/>
        <a:defRPr>
          <a:solidFill>
            <a:srgbClr val="001F48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5DD22"/>
        </a:buClr>
        <a:buFont typeface="Webdings" panose="05030102010509060703" pitchFamily="18" charset="2"/>
        <a:buChar char="4"/>
        <a:defRPr>
          <a:solidFill>
            <a:srgbClr val="001F48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5DD22"/>
        </a:buClr>
        <a:buFont typeface="Webdings" panose="05030102010509060703" pitchFamily="18" charset="2"/>
        <a:buChar char="4"/>
        <a:defRPr>
          <a:solidFill>
            <a:srgbClr val="001F48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jpeg"/><Relationship Id="rId8" Type="http://schemas.openxmlformats.org/officeDocument/2006/relationships/image" Target="../media/image14.jpeg"/><Relationship Id="rId7" Type="http://schemas.openxmlformats.org/officeDocument/2006/relationships/image" Target="../media/image13.jpeg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3" Type="http://schemas.openxmlformats.org/officeDocument/2006/relationships/slideLayout" Target="../slideLayouts/slideLayout2.xml"/><Relationship Id="rId22" Type="http://schemas.openxmlformats.org/officeDocument/2006/relationships/image" Target="../media/image28.jpeg"/><Relationship Id="rId21" Type="http://schemas.openxmlformats.org/officeDocument/2006/relationships/image" Target="../media/image27.png"/><Relationship Id="rId20" Type="http://schemas.openxmlformats.org/officeDocument/2006/relationships/image" Target="../media/image26.jpeg"/><Relationship Id="rId2" Type="http://schemas.openxmlformats.org/officeDocument/2006/relationships/image" Target="../media/image8.jpeg"/><Relationship Id="rId19" Type="http://schemas.openxmlformats.org/officeDocument/2006/relationships/image" Target="../media/image25.jpeg"/><Relationship Id="rId18" Type="http://schemas.openxmlformats.org/officeDocument/2006/relationships/image" Target="../media/image24.jpeg"/><Relationship Id="rId17" Type="http://schemas.openxmlformats.org/officeDocument/2006/relationships/image" Target="../media/image23.jpeg"/><Relationship Id="rId16" Type="http://schemas.openxmlformats.org/officeDocument/2006/relationships/image" Target="../media/image22.jpeg"/><Relationship Id="rId15" Type="http://schemas.openxmlformats.org/officeDocument/2006/relationships/image" Target="../media/image21.jpeg"/><Relationship Id="rId14" Type="http://schemas.openxmlformats.org/officeDocument/2006/relationships/image" Target="../media/image20.jpeg"/><Relationship Id="rId13" Type="http://schemas.openxmlformats.org/officeDocument/2006/relationships/image" Target="../media/image19.jpeg"/><Relationship Id="rId12" Type="http://schemas.openxmlformats.org/officeDocument/2006/relationships/image" Target="../media/image18.jpeg"/><Relationship Id="rId11" Type="http://schemas.openxmlformats.org/officeDocument/2006/relationships/image" Target="../media/image17.jpeg"/><Relationship Id="rId10" Type="http://schemas.openxmlformats.org/officeDocument/2006/relationships/image" Target="../media/image16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0.jpeg"/><Relationship Id="rId1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7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9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0.jpeg"/><Relationship Id="rId2" Type="http://schemas.microsoft.com/office/2007/relationships/media" Target="file:///G:\Neumarkt\BUV\BUV-Werbung\Pr&#228;sentationsunterlagen\Animationen\RHEDA%202000\08%20Vergie&#223;en%20des%20Gleisrostes.avi" TargetMode="External"/><Relationship Id="rId1" Type="http://schemas.openxmlformats.org/officeDocument/2006/relationships/video" Target="file:///G:\Neumarkt\BUV\BUV-Werbung\Pr&#228;sentationsunterlagen\Animationen\RHEDA%202000\08%20Vergie&#223;en%20des%20Gleisrostes.avi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2.jpe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3.jpeg"/><Relationship Id="rId2" Type="http://schemas.microsoft.com/office/2007/relationships/media" Target="file:///G:\Neumarkt\BUV\BUV-Werbung\Pr&#228;sentationsunterlagen\Animationen\RHEDA%202000\08%20Vergie&#223;en%20des%20Gleisrostes.avi" TargetMode="External"/><Relationship Id="rId1" Type="http://schemas.openxmlformats.org/officeDocument/2006/relationships/video" Target="file:///G:\Neumarkt\BUV\BUV-Werbung\Pr&#228;sentationsunterlagen\Animationen\RHEDA%202000\08%20Vergie&#223;en%20des%20Gleisrostes.avi" TargetMode="Externa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4.jpeg"/><Relationship Id="rId2" Type="http://schemas.microsoft.com/office/2007/relationships/media" Target="file:///G:\Neumarkt\BUV\BUV-Werbung\Pr&#228;sentationsunterlagen\Animationen\RHEDA%202000\08%20Vergie&#223;en%20des%20Gleisrostes.avi" TargetMode="External"/><Relationship Id="rId1" Type="http://schemas.openxmlformats.org/officeDocument/2006/relationships/video" Target="file:///G:\Neumarkt\BUV\BUV-Werbung\Pr&#228;sentationsunterlagen\Animationen\RHEDA%202000\08%20Vergie&#223;en%20des%20Gleisrostes.avi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5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6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7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9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0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1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2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fld id="{34FA7F1D-1D0F-474B-92B7-5D9ED8ED2449}" type="slidenum">
              <a:rPr lang="de-DE" smtClean="0">
                <a:solidFill>
                  <a:schemeClr val="bg2"/>
                </a:solidFill>
              </a:rPr>
            </a:fld>
            <a:endParaRPr lang="de-DE" smtClean="0">
              <a:solidFill>
                <a:schemeClr val="bg2"/>
              </a:solidFill>
            </a:endParaRPr>
          </a:p>
        </p:txBody>
      </p:sp>
      <p:sp>
        <p:nvSpPr>
          <p:cNvPr id="2051" name="Foliennummernplatzhalter 1"/>
          <p:cNvSpPr txBox="1">
            <a:spLocks noGrp="1"/>
          </p:cNvSpPr>
          <p:nvPr/>
        </p:nvSpPr>
        <p:spPr bwMode="auto">
          <a:xfrm>
            <a:off x="7010400" y="6553200"/>
            <a:ext cx="1905000" cy="2286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r"/>
            <a:fld id="{35C22005-50F8-466E-908D-2CA6288EE80C}" type="slidenum">
              <a:rPr lang="de-DE" sz="800">
                <a:solidFill>
                  <a:srgbClr val="808080"/>
                </a:solidFill>
              </a:rPr>
            </a:fld>
            <a:endParaRPr lang="de-DE" sz="800">
              <a:solidFill>
                <a:srgbClr val="808080"/>
              </a:solidFill>
            </a:endParaRPr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0" y="4189413"/>
            <a:ext cx="9148763" cy="26685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2053" name="Rectangle 2"/>
          <p:cNvSpPr>
            <a:spLocks noChangeArrowheads="1"/>
          </p:cNvSpPr>
          <p:nvPr/>
        </p:nvSpPr>
        <p:spPr bwMode="auto">
          <a:xfrm>
            <a:off x="152400" y="914400"/>
            <a:ext cx="3352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1400175" y="4833153"/>
            <a:ext cx="6988175" cy="146494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defTabSz="-635">
              <a:tabLst>
                <a:tab pos="361950" algn="l"/>
              </a:tabLs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 defTabSz="-635">
              <a:tabLst>
                <a:tab pos="361950" algn="l"/>
              </a:tabLs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 defTabSz="-635">
              <a:tabLst>
                <a:tab pos="361950" algn="l"/>
              </a:tabLs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 defTabSz="-635">
              <a:tabLst>
                <a:tab pos="361950" algn="l"/>
              </a:tabLs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 defTabSz="-635">
              <a:tabLst>
                <a:tab pos="361950" algn="l"/>
              </a:tabLs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defTabSz="-635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defTabSz="-635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defTabSz="-635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defTabSz="-635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r>
              <a:rPr lang="en-GB" sz="1600" b="1" dirty="0"/>
              <a:t>|</a:t>
            </a:r>
            <a:r>
              <a:rPr lang="en-GB" b="1" dirty="0"/>
              <a:t>	</a:t>
            </a:r>
            <a:r>
              <a:rPr lang="en-US" b="1" dirty="0"/>
              <a:t>BLT RHEDA 2000</a:t>
            </a:r>
            <a:r>
              <a:rPr lang="en-US" b="1" baseline="30000" dirty="0" smtClean="0"/>
              <a:t>®</a:t>
            </a:r>
            <a:r>
              <a:rPr lang="en-US" b="1" dirty="0" smtClean="0"/>
              <a:t> &amp; </a:t>
            </a:r>
            <a:r>
              <a:rPr lang="en-US" b="1" dirty="0" err="1" smtClean="0"/>
              <a:t>Getrac</a:t>
            </a:r>
            <a:r>
              <a:rPr lang="en-US" b="1" baseline="30000" dirty="0" smtClean="0"/>
              <a:t>®</a:t>
            </a:r>
            <a:r>
              <a:rPr lang="en-US" b="1" dirty="0" smtClean="0"/>
              <a:t> </a:t>
            </a:r>
            <a:r>
              <a:rPr lang="en-US" b="1" dirty="0"/>
              <a:t>A3</a:t>
            </a:r>
            <a:endParaRPr lang="en-US" b="1" dirty="0"/>
          </a:p>
          <a:p>
            <a:endParaRPr lang="de-DE" sz="1600" b="1" dirty="0"/>
          </a:p>
          <a:p>
            <a:r>
              <a:rPr lang="de-DE" sz="1600" b="1" dirty="0"/>
              <a:t>	</a:t>
            </a:r>
            <a:r>
              <a:rPr lang="de-DE" sz="1600" dirty="0" smtClean="0"/>
              <a:t>PCM RAIL.ONE AG</a:t>
            </a:r>
            <a:endParaRPr lang="en-US" altLang="de-DE" sz="1600" dirty="0" smtClean="0"/>
          </a:p>
          <a:p>
            <a:endParaRPr lang="de-DE" sz="1600" dirty="0"/>
          </a:p>
          <a:p>
            <a:r>
              <a:rPr lang="de-DE" sz="1200" dirty="0"/>
              <a:t>	Dipl.-Ing. (FH) Wojciech Nawrat, </a:t>
            </a:r>
            <a:r>
              <a:rPr lang="de-DE" sz="1200" dirty="0" smtClean="0"/>
              <a:t>PCM RAIL.ONE AG</a:t>
            </a:r>
            <a:endParaRPr lang="de-DE" sz="1200" dirty="0"/>
          </a:p>
          <a:p>
            <a:r>
              <a:rPr lang="de-DE" sz="1200" dirty="0"/>
              <a:t>	Dipl.-Ing. Arnold Pieringer, </a:t>
            </a:r>
            <a:r>
              <a:rPr lang="de-DE" sz="1200" dirty="0" smtClean="0"/>
              <a:t>PCM RAIL.ONE AG</a:t>
            </a:r>
            <a:endParaRPr lang="de-DE" sz="1200" dirty="0"/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5525"/>
            <a:ext cx="9147175" cy="356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364FD0A-878D-4892-B9A4-652EFFD05835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1295400"/>
            <a:ext cx="6792912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524000" y="2743200"/>
            <a:ext cx="7620000" cy="2819400"/>
          </a:xfrm>
          <a:prstGeom prst="rect">
            <a:avLst/>
          </a:prstGeom>
          <a:solidFill>
            <a:srgbClr val="00A5E2"/>
          </a:solidFill>
          <a:ln>
            <a:noFill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de-DE" altLang="de-DE" sz="1800"/>
          </a:p>
        </p:txBody>
      </p:sp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152400" y="765175"/>
            <a:ext cx="3352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de-DE" sz="1800"/>
          </a:p>
        </p:txBody>
      </p:sp>
      <p:sp>
        <p:nvSpPr>
          <p:cNvPr id="3078" name="Line 7"/>
          <p:cNvSpPr>
            <a:spLocks noChangeShapeType="1"/>
          </p:cNvSpPr>
          <p:nvPr/>
        </p:nvSpPr>
        <p:spPr bwMode="auto">
          <a:xfrm>
            <a:off x="2214563" y="2743200"/>
            <a:ext cx="0" cy="2386013"/>
          </a:xfrm>
          <a:prstGeom prst="line">
            <a:avLst/>
          </a:prstGeom>
          <a:noFill/>
          <a:ln w="9525">
            <a:solidFill>
              <a:srgbClr val="001F48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079" name="Text Box 5"/>
          <p:cNvSpPr txBox="1">
            <a:spLocks noChangeArrowheads="1"/>
          </p:cNvSpPr>
          <p:nvPr/>
        </p:nvSpPr>
        <p:spPr bwMode="auto">
          <a:xfrm>
            <a:off x="2214563" y="3032125"/>
            <a:ext cx="6500812" cy="6340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 defTabSz="-635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tabLst>
                <a:tab pos="1616075" algn="l"/>
                <a:tab pos="1699895" algn="l"/>
              </a:tabLst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 defTabSz="-635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tabLst>
                <a:tab pos="1616075" algn="l"/>
                <a:tab pos="1699895" algn="l"/>
              </a:tabLst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 defTabSz="-635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tabLst>
                <a:tab pos="1616075" algn="l"/>
                <a:tab pos="1699895" algn="l"/>
              </a:tabLst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 defTabSz="-635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tabLst>
                <a:tab pos="1616075" algn="l"/>
                <a:tab pos="1699895" algn="l"/>
              </a:tabLst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 defTabSz="-635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tabLst>
                <a:tab pos="1616075" algn="l"/>
                <a:tab pos="1699895" algn="l"/>
              </a:tabLst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defTabSz="-63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tabLst>
                <a:tab pos="1616075" algn="l"/>
                <a:tab pos="1699895" algn="l"/>
              </a:tabLst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defTabSz="-63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tabLst>
                <a:tab pos="1616075" algn="l"/>
                <a:tab pos="1699895" algn="l"/>
              </a:tabLst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defTabSz="-63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tabLst>
                <a:tab pos="1616075" algn="l"/>
                <a:tab pos="1699895" algn="l"/>
              </a:tabLst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defTabSz="-63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tabLst>
                <a:tab pos="1616075" algn="l"/>
                <a:tab pos="1699895" algn="l"/>
              </a:tabLst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ClrTx/>
            </a:pPr>
            <a:r>
              <a:rPr lang="en-GB" altLang="de-DE" dirty="0" smtClean="0"/>
              <a:t>BLT RHEDA 2000</a:t>
            </a:r>
            <a:r>
              <a:rPr lang="en-GB" altLang="de-DE" baseline="30000" dirty="0" smtClean="0"/>
              <a:t>®</a:t>
            </a:r>
            <a:endParaRPr lang="en-GB" altLang="de-DE" baseline="30000" dirty="0"/>
          </a:p>
          <a:p>
            <a:pPr eaLnBrk="1" hangingPunct="1">
              <a:buClrTx/>
            </a:pPr>
            <a:r>
              <a:rPr lang="en-GB" altLang="de-DE" dirty="0" smtClean="0"/>
              <a:t>BLT </a:t>
            </a:r>
            <a:r>
              <a:rPr lang="en-GB" altLang="de-DE" dirty="0" err="1" smtClean="0"/>
              <a:t>Getrac</a:t>
            </a:r>
            <a:r>
              <a:rPr lang="en-GB" altLang="de-DE" baseline="30000" dirty="0"/>
              <a:t> ®</a:t>
            </a:r>
            <a:r>
              <a:rPr lang="en-GB" altLang="de-DE" dirty="0" smtClean="0"/>
              <a:t> A3</a:t>
            </a:r>
            <a:endParaRPr lang="en-GB" altLang="de-DE" dirty="0"/>
          </a:p>
        </p:txBody>
      </p:sp>
      <p:sp>
        <p:nvSpPr>
          <p:cNvPr id="3080" name="Rectangle 7"/>
          <p:cNvSpPr>
            <a:spLocks noChangeArrowheads="1"/>
          </p:cNvSpPr>
          <p:nvPr/>
        </p:nvSpPr>
        <p:spPr bwMode="auto">
          <a:xfrm>
            <a:off x="0" y="1295400"/>
            <a:ext cx="5334000" cy="838200"/>
          </a:xfrm>
          <a:prstGeom prst="rect">
            <a:avLst/>
          </a:prstGeom>
          <a:solidFill>
            <a:srgbClr val="001F48"/>
          </a:solidFill>
          <a:ln>
            <a:noFill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de-DE" altLang="de-DE" sz="1800"/>
          </a:p>
        </p:txBody>
      </p:sp>
      <p:sp>
        <p:nvSpPr>
          <p:cNvPr id="3081" name="Rectangle 8"/>
          <p:cNvSpPr>
            <a:spLocks noChangeArrowheads="1"/>
          </p:cNvSpPr>
          <p:nvPr/>
        </p:nvSpPr>
        <p:spPr bwMode="auto">
          <a:xfrm>
            <a:off x="5334000" y="1295400"/>
            <a:ext cx="152400" cy="838200"/>
          </a:xfrm>
          <a:prstGeom prst="rect">
            <a:avLst/>
          </a:prstGeom>
          <a:solidFill>
            <a:srgbClr val="00A5E2"/>
          </a:solidFill>
          <a:ln>
            <a:noFill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de-DE" altLang="de-DE" sz="1800"/>
          </a:p>
        </p:txBody>
      </p:sp>
      <p:sp>
        <p:nvSpPr>
          <p:cNvPr id="3083" name="Text Box 6"/>
          <p:cNvSpPr txBox="1">
            <a:spLocks noChangeArrowheads="1"/>
          </p:cNvSpPr>
          <p:nvPr/>
        </p:nvSpPr>
        <p:spPr bwMode="auto">
          <a:xfrm>
            <a:off x="725488" y="1447800"/>
            <a:ext cx="152558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de-DE" sz="2400" b="1">
                <a:solidFill>
                  <a:schemeClr val="bg1"/>
                </a:solidFill>
              </a:rPr>
              <a:t>Topics</a:t>
            </a:r>
            <a:endParaRPr lang="en-GB" altLang="de-DE" sz="1800" b="1">
              <a:solidFill>
                <a:schemeClr val="bg1"/>
              </a:solidFill>
            </a:endParaRPr>
          </a:p>
        </p:txBody>
      </p:sp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476250"/>
            <a:ext cx="2439988" cy="2441575"/>
          </a:xfrm>
          <a:prstGeom prst="rect">
            <a:avLst/>
          </a:prstGeom>
          <a:noFill/>
          <a:ln>
            <a:noFill/>
          </a:ln>
          <a:effectLst>
            <a:outerShdw blurRad="88900" dist="63500" dir="2700000" algn="tl" rotWithShape="0">
              <a:srgbClr val="808080">
                <a:alpha val="39999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6A958BD-E3AC-4E98-930A-4EDE57E49B2F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smtClean="0">
                <a:ea typeface="SimSun" panose="02010600030101010101" pitchFamily="2" charset="-122"/>
              </a:rPr>
              <a:t>Ballastless tracks - Survey of existing ballastless </a:t>
            </a:r>
            <a:br>
              <a:rPr lang="en-GB" altLang="zh-CN" smtClean="0">
                <a:ea typeface="SimSun" panose="02010600030101010101" pitchFamily="2" charset="-122"/>
              </a:rPr>
            </a:br>
            <a:r>
              <a:rPr lang="en-GB" altLang="zh-CN" smtClean="0">
                <a:ea typeface="SimSun" panose="02010600030101010101" pitchFamily="2" charset="-122"/>
              </a:rPr>
              <a:t>track systems</a:t>
            </a:r>
            <a:br>
              <a:rPr lang="zh-CN" altLang="de-DE" smtClean="0">
                <a:ea typeface="SimSun" panose="02010600030101010101" pitchFamily="2" charset="-122"/>
              </a:rPr>
            </a:br>
            <a:endParaRPr lang="de-DE" altLang="de-DE" smtClean="0"/>
          </a:p>
        </p:txBody>
      </p:sp>
      <p:pic>
        <p:nvPicPr>
          <p:cNvPr id="40964" name="Picture 3" descr="FF_Systeme_allgemein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4338" y="1773238"/>
            <a:ext cx="8285162" cy="46085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7919E64-C6B3-441D-BEBB-ED7C888E1996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smtClean="0"/>
              <a:t>The Rheda Development Stages</a:t>
            </a:r>
            <a:endParaRPr lang="de-DE" altLang="de-DE" smtClean="0"/>
          </a:p>
        </p:txBody>
      </p:sp>
      <p:sp>
        <p:nvSpPr>
          <p:cNvPr id="674819" name="AutoShape 3"/>
          <p:cNvSpPr>
            <a:spLocks noChangeArrowheads="1"/>
          </p:cNvSpPr>
          <p:nvPr/>
        </p:nvSpPr>
        <p:spPr bwMode="auto">
          <a:xfrm>
            <a:off x="385763" y="2335213"/>
            <a:ext cx="495300" cy="1362075"/>
          </a:xfrm>
          <a:prstGeom prst="curvedRightArrow">
            <a:avLst>
              <a:gd name="adj1" fmla="val 55000"/>
              <a:gd name="adj2" fmla="val 110000"/>
              <a:gd name="adj3" fmla="val 33333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Char char="•"/>
            </a:pPr>
            <a:endParaRPr lang="en-GB" altLang="de-DE" sz="2000" b="1"/>
          </a:p>
        </p:txBody>
      </p:sp>
      <p:sp>
        <p:nvSpPr>
          <p:cNvPr id="674820" name="AutoShape 4"/>
          <p:cNvSpPr>
            <a:spLocks noChangeArrowheads="1"/>
          </p:cNvSpPr>
          <p:nvPr/>
        </p:nvSpPr>
        <p:spPr bwMode="auto">
          <a:xfrm>
            <a:off x="388938" y="3629025"/>
            <a:ext cx="495300" cy="1362075"/>
          </a:xfrm>
          <a:prstGeom prst="curvedRightArrow">
            <a:avLst>
              <a:gd name="adj1" fmla="val 55000"/>
              <a:gd name="adj2" fmla="val 110000"/>
              <a:gd name="adj3" fmla="val 33333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Char char="•"/>
            </a:pPr>
            <a:endParaRPr lang="en-GB" altLang="de-DE" sz="2000" b="1"/>
          </a:p>
        </p:txBody>
      </p:sp>
      <p:sp>
        <p:nvSpPr>
          <p:cNvPr id="674821" name="AutoShape 5"/>
          <p:cNvSpPr>
            <a:spLocks noChangeArrowheads="1"/>
          </p:cNvSpPr>
          <p:nvPr/>
        </p:nvSpPr>
        <p:spPr bwMode="auto">
          <a:xfrm>
            <a:off x="385763" y="4900613"/>
            <a:ext cx="495300" cy="1362075"/>
          </a:xfrm>
          <a:prstGeom prst="curvedRightArrow">
            <a:avLst>
              <a:gd name="adj1" fmla="val 55000"/>
              <a:gd name="adj2" fmla="val 110000"/>
              <a:gd name="adj3" fmla="val 33333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Char char="•"/>
            </a:pPr>
            <a:endParaRPr lang="en-GB" altLang="de-DE" sz="2000" b="1"/>
          </a:p>
        </p:txBody>
      </p:sp>
      <p:sp>
        <p:nvSpPr>
          <p:cNvPr id="674822" name="AutoShape 6"/>
          <p:cNvSpPr>
            <a:spLocks noChangeArrowheads="1"/>
          </p:cNvSpPr>
          <p:nvPr/>
        </p:nvSpPr>
        <p:spPr bwMode="auto">
          <a:xfrm>
            <a:off x="4926013" y="2290763"/>
            <a:ext cx="495300" cy="1362075"/>
          </a:xfrm>
          <a:prstGeom prst="curvedRightArrow">
            <a:avLst>
              <a:gd name="adj1" fmla="val 55000"/>
              <a:gd name="adj2" fmla="val 110000"/>
              <a:gd name="adj3" fmla="val 33333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Char char="•"/>
            </a:pPr>
            <a:endParaRPr lang="en-GB" altLang="de-DE" sz="2000" b="1"/>
          </a:p>
        </p:txBody>
      </p:sp>
      <p:sp>
        <p:nvSpPr>
          <p:cNvPr id="674823" name="AutoShape 7"/>
          <p:cNvSpPr>
            <a:spLocks noChangeArrowheads="1"/>
          </p:cNvSpPr>
          <p:nvPr/>
        </p:nvSpPr>
        <p:spPr bwMode="auto">
          <a:xfrm>
            <a:off x="4932363" y="3448050"/>
            <a:ext cx="495300" cy="1362075"/>
          </a:xfrm>
          <a:prstGeom prst="curvedRightArrow">
            <a:avLst>
              <a:gd name="adj1" fmla="val 55000"/>
              <a:gd name="adj2" fmla="val 110000"/>
              <a:gd name="adj3" fmla="val 33333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Char char="•"/>
            </a:pPr>
            <a:endParaRPr lang="en-GB" altLang="de-DE" sz="2000" b="1"/>
          </a:p>
        </p:txBody>
      </p:sp>
      <p:grpSp>
        <p:nvGrpSpPr>
          <p:cNvPr id="2" name="Group 8"/>
          <p:cNvGrpSpPr/>
          <p:nvPr/>
        </p:nvGrpSpPr>
        <p:grpSpPr bwMode="auto">
          <a:xfrm>
            <a:off x="566738" y="1773238"/>
            <a:ext cx="4243387" cy="1055687"/>
            <a:chOff x="357" y="1353"/>
            <a:chExt cx="2673" cy="665"/>
          </a:xfrm>
        </p:grpSpPr>
        <p:pic>
          <p:nvPicPr>
            <p:cNvPr id="44073" name="Picture 9" descr="R_Classic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" y="1353"/>
              <a:ext cx="2673" cy="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074" name="Picture 10" descr="R_Classic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4652"/>
            <a:stretch>
              <a:fillRect/>
            </a:stretch>
          </p:blipFill>
          <p:spPr bwMode="auto">
            <a:xfrm>
              <a:off x="2398" y="1678"/>
              <a:ext cx="226" cy="1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075" name="Picture 11" descr="Q_E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" y="1483"/>
              <a:ext cx="1814" cy="53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roup 12"/>
          <p:cNvGrpSpPr/>
          <p:nvPr/>
        </p:nvGrpSpPr>
        <p:grpSpPr bwMode="auto">
          <a:xfrm>
            <a:off x="941388" y="3019425"/>
            <a:ext cx="3630612" cy="946150"/>
            <a:chOff x="593" y="2194"/>
            <a:chExt cx="2287" cy="596"/>
          </a:xfrm>
        </p:grpSpPr>
        <p:pic>
          <p:nvPicPr>
            <p:cNvPr id="44070" name="Picture 13" descr="R_Sengeber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" y="2194"/>
              <a:ext cx="2287" cy="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071" name="Picture 14" descr="Q_E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" y="2273"/>
              <a:ext cx="1814" cy="5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072" name="Picture 15" descr="R_Sengeber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27831"/>
            <a:stretch>
              <a:fillRect/>
            </a:stretch>
          </p:blipFill>
          <p:spPr bwMode="auto">
            <a:xfrm>
              <a:off x="2426" y="2443"/>
              <a:ext cx="283" cy="1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Group 16"/>
          <p:cNvGrpSpPr/>
          <p:nvPr/>
        </p:nvGrpSpPr>
        <p:grpSpPr bwMode="auto">
          <a:xfrm>
            <a:off x="952500" y="4279900"/>
            <a:ext cx="3351213" cy="981075"/>
            <a:chOff x="600" y="2988"/>
            <a:chExt cx="2111" cy="618"/>
          </a:xfrm>
        </p:grpSpPr>
        <p:pic>
          <p:nvPicPr>
            <p:cNvPr id="44064" name="Picture 17" descr="R_HST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" y="2988"/>
              <a:ext cx="2095" cy="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065" name="Picture 18" descr="Q_E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" y="3078"/>
              <a:ext cx="1814" cy="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066" name="Picture 19" descr="R_HST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25061"/>
            <a:stretch>
              <a:fillRect/>
            </a:stretch>
          </p:blipFill>
          <p:spPr bwMode="auto">
            <a:xfrm>
              <a:off x="2455" y="3236"/>
              <a:ext cx="256" cy="17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4067" name="Group 20"/>
            <p:cNvGrpSpPr/>
            <p:nvPr/>
          </p:nvGrpSpPr>
          <p:grpSpPr bwMode="auto">
            <a:xfrm>
              <a:off x="671" y="3141"/>
              <a:ext cx="185" cy="210"/>
              <a:chOff x="3787" y="3133"/>
              <a:chExt cx="185" cy="210"/>
            </a:xfrm>
          </p:grpSpPr>
          <p:pic>
            <p:nvPicPr>
              <p:cNvPr id="44068" name="Picture 21" descr="R_HST1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7" y="3133"/>
                <a:ext cx="179" cy="18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069" name="Rectangle 22"/>
              <p:cNvSpPr>
                <a:spLocks noChangeArrowheads="1"/>
              </p:cNvSpPr>
              <p:nvPr/>
            </p:nvSpPr>
            <p:spPr bwMode="auto">
              <a:xfrm>
                <a:off x="3928" y="3261"/>
                <a:ext cx="44" cy="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FontTx/>
                  <a:buChar char="•"/>
                </a:pPr>
                <a:endParaRPr lang="en-GB" altLang="de-DE" sz="2000" b="1"/>
              </a:p>
            </p:txBody>
          </p:sp>
        </p:grpSp>
      </p:grpSp>
      <p:grpSp>
        <p:nvGrpSpPr>
          <p:cNvPr id="6" name="Group 23"/>
          <p:cNvGrpSpPr/>
          <p:nvPr/>
        </p:nvGrpSpPr>
        <p:grpSpPr bwMode="auto">
          <a:xfrm>
            <a:off x="1069975" y="5521325"/>
            <a:ext cx="3273425" cy="790575"/>
            <a:chOff x="674" y="3770"/>
            <a:chExt cx="2062" cy="498"/>
          </a:xfrm>
        </p:grpSpPr>
        <p:pic>
          <p:nvPicPr>
            <p:cNvPr id="44059" name="Picture 24" descr="Q_E4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" y="3770"/>
              <a:ext cx="1814" cy="4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060" name="Picture 25" descr="R_HST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24408"/>
            <a:stretch>
              <a:fillRect/>
            </a:stretch>
          </p:blipFill>
          <p:spPr bwMode="auto">
            <a:xfrm>
              <a:off x="2483" y="3918"/>
              <a:ext cx="253" cy="2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4061" name="Group 26"/>
            <p:cNvGrpSpPr/>
            <p:nvPr/>
          </p:nvGrpSpPr>
          <p:grpSpPr bwMode="auto">
            <a:xfrm>
              <a:off x="674" y="3804"/>
              <a:ext cx="193" cy="213"/>
              <a:chOff x="379" y="3691"/>
              <a:chExt cx="193" cy="213"/>
            </a:xfrm>
          </p:grpSpPr>
          <p:pic>
            <p:nvPicPr>
              <p:cNvPr id="44062" name="Picture 27" descr="R_HST2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" y="3691"/>
                <a:ext cx="176" cy="19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063" name="Rectangle 28"/>
              <p:cNvSpPr>
                <a:spLocks noChangeArrowheads="1"/>
              </p:cNvSpPr>
              <p:nvPr/>
            </p:nvSpPr>
            <p:spPr bwMode="auto">
              <a:xfrm>
                <a:off x="528" y="3822"/>
                <a:ext cx="44" cy="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FontTx/>
                  <a:buChar char="•"/>
                </a:pPr>
                <a:endParaRPr lang="en-GB" altLang="de-DE" sz="2000" b="1"/>
              </a:p>
            </p:txBody>
          </p:sp>
        </p:grpSp>
      </p:grpSp>
      <p:grpSp>
        <p:nvGrpSpPr>
          <p:cNvPr id="8" name="Group 29"/>
          <p:cNvGrpSpPr/>
          <p:nvPr/>
        </p:nvGrpSpPr>
        <p:grpSpPr bwMode="auto">
          <a:xfrm>
            <a:off x="5564188" y="1908175"/>
            <a:ext cx="3354387" cy="787400"/>
            <a:chOff x="3505" y="1494"/>
            <a:chExt cx="2113" cy="496"/>
          </a:xfrm>
        </p:grpSpPr>
        <p:pic>
          <p:nvPicPr>
            <p:cNvPr id="44054" name="Picture 30" descr="R_HST3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3" y="1622"/>
              <a:ext cx="215" cy="1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055" name="Picture 31" descr="Q_E5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1" y="1494"/>
              <a:ext cx="1814" cy="49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4056" name="Group 32"/>
            <p:cNvGrpSpPr/>
            <p:nvPr/>
          </p:nvGrpSpPr>
          <p:grpSpPr bwMode="auto">
            <a:xfrm>
              <a:off x="3505" y="1508"/>
              <a:ext cx="197" cy="205"/>
              <a:chOff x="3650" y="3711"/>
              <a:chExt cx="197" cy="205"/>
            </a:xfrm>
          </p:grpSpPr>
          <p:pic>
            <p:nvPicPr>
              <p:cNvPr id="44057" name="Picture 33" descr="R_HST3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157"/>
              <a:stretch>
                <a:fillRect/>
              </a:stretch>
            </p:blipFill>
            <p:spPr bwMode="auto">
              <a:xfrm>
                <a:off x="3650" y="3711"/>
                <a:ext cx="175" cy="19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058" name="Rectangle 34"/>
              <p:cNvSpPr>
                <a:spLocks noChangeArrowheads="1"/>
              </p:cNvSpPr>
              <p:nvPr/>
            </p:nvSpPr>
            <p:spPr bwMode="auto">
              <a:xfrm>
                <a:off x="3803" y="3834"/>
                <a:ext cx="44" cy="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5DD22"/>
                  </a:buClr>
                  <a:buFont typeface="Webdings" panose="05030102010509060703" pitchFamily="18" charset="2"/>
                  <a:buChar char="4"/>
                  <a:defRPr sz="1600">
                    <a:solidFill>
                      <a:srgbClr val="001F48"/>
                    </a:solidFill>
                    <a:latin typeface="Verdana" panose="020B060403050404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FontTx/>
                  <a:buChar char="•"/>
                </a:pPr>
                <a:endParaRPr lang="en-GB" altLang="de-DE" sz="2000" b="1"/>
              </a:p>
            </p:txBody>
          </p:sp>
        </p:grpSp>
      </p:grpSp>
      <p:grpSp>
        <p:nvGrpSpPr>
          <p:cNvPr id="10" name="Group 35"/>
          <p:cNvGrpSpPr/>
          <p:nvPr/>
        </p:nvGrpSpPr>
        <p:grpSpPr bwMode="auto">
          <a:xfrm>
            <a:off x="5221288" y="2965450"/>
            <a:ext cx="3736975" cy="1090613"/>
            <a:chOff x="3289" y="2160"/>
            <a:chExt cx="2354" cy="687"/>
          </a:xfrm>
        </p:grpSpPr>
        <p:pic>
          <p:nvPicPr>
            <p:cNvPr id="44051" name="Picture 36" descr="R_2000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" y="2160"/>
              <a:ext cx="2058" cy="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052" name="Picture 37" descr="R_2000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20834"/>
            <a:stretch>
              <a:fillRect/>
            </a:stretch>
          </p:blipFill>
          <p:spPr bwMode="auto">
            <a:xfrm>
              <a:off x="5387" y="2444"/>
              <a:ext cx="256" cy="1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053" name="Picture 38" descr="Q_E6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4" y="2252"/>
              <a:ext cx="1814" cy="59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" name="Group 39"/>
          <p:cNvGrpSpPr/>
          <p:nvPr/>
        </p:nvGrpSpPr>
        <p:grpSpPr bwMode="auto">
          <a:xfrm>
            <a:off x="5651500" y="4478338"/>
            <a:ext cx="3268663" cy="2065337"/>
            <a:chOff x="3560" y="3014"/>
            <a:chExt cx="2059" cy="1301"/>
          </a:xfrm>
        </p:grpSpPr>
        <p:pic>
          <p:nvPicPr>
            <p:cNvPr id="44048" name="Picture 40" descr="Q_B3_E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6" y="3014"/>
              <a:ext cx="1814" cy="6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049" name="Picture 41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5" y="3161"/>
              <a:ext cx="204" cy="1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050" name="Picture 42" descr="Q_B1_E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" y="3750"/>
              <a:ext cx="1814" cy="56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6748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67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6748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67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6748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67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1000"/>
                                        <p:tgtEl>
                                          <p:spTgt spid="6748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67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1000"/>
                                        <p:tgtEl>
                                          <p:spTgt spid="6748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5"/>
                                            </p:cond>
                                          </p:stCondLst>
                                        </p:cTn>
                                        <p:tgtEl>
                                          <p:spTgt spid="67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85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385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38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38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4819" grpId="0" animBg="1"/>
      <p:bldP spid="674820" grpId="0" animBg="1"/>
      <p:bldP spid="674821" grpId="0" animBg="1"/>
      <p:bldP spid="674822" grpId="0" animBg="1"/>
      <p:bldP spid="6748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294667B-8A2F-4788-B17E-9A0740235C75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83971" name="Rectangle 8"/>
          <p:cNvSpPr>
            <a:spLocks noChangeArrowheads="1"/>
          </p:cNvSpPr>
          <p:nvPr/>
        </p:nvSpPr>
        <p:spPr bwMode="auto">
          <a:xfrm>
            <a:off x="152400" y="914400"/>
            <a:ext cx="3352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de-DE" altLang="de-DE" sz="1800"/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395288" y="1390650"/>
            <a:ext cx="8748712" cy="2830513"/>
          </a:xfrm>
          <a:prstGeom prst="rect">
            <a:avLst/>
          </a:prstGeom>
          <a:solidFill>
            <a:srgbClr val="00A5E2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de-DE" sz="1800"/>
          </a:p>
        </p:txBody>
      </p:sp>
      <p:sp>
        <p:nvSpPr>
          <p:cNvPr id="83973" name="Text Box 6"/>
          <p:cNvSpPr txBox="1">
            <a:spLocks noChangeArrowheads="1"/>
          </p:cNvSpPr>
          <p:nvPr/>
        </p:nvSpPr>
        <p:spPr bwMode="auto">
          <a:xfrm>
            <a:off x="725488" y="2266950"/>
            <a:ext cx="6284912" cy="64389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de-DE" sz="2800" b="1" dirty="0">
                <a:solidFill>
                  <a:schemeClr val="bg1"/>
                </a:solidFill>
              </a:rPr>
              <a:t>RHEDA</a:t>
            </a:r>
            <a:r>
              <a:rPr lang="en-GB" altLang="de-DE" sz="3600" b="1" dirty="0">
                <a:solidFill>
                  <a:schemeClr val="bg1"/>
                </a:solidFill>
              </a:rPr>
              <a:t> </a:t>
            </a:r>
            <a:r>
              <a:rPr lang="en-GB" altLang="de-DE" sz="2800" b="1" dirty="0">
                <a:solidFill>
                  <a:schemeClr val="bg1"/>
                </a:solidFill>
              </a:rPr>
              <a:t>2000</a:t>
            </a:r>
            <a:r>
              <a:rPr lang="en-GB" altLang="de-DE" sz="3600" b="1" baseline="30000" dirty="0">
                <a:solidFill>
                  <a:schemeClr val="bg1"/>
                </a:solidFill>
              </a:rPr>
              <a:t>®</a:t>
            </a:r>
            <a:endParaRPr lang="en-GB" altLang="de-DE" sz="3600" b="1" baseline="30000" dirty="0">
              <a:solidFill>
                <a:schemeClr val="bg1"/>
              </a:solidFill>
            </a:endParaRP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2743199" y="2908300"/>
            <a:ext cx="5861249" cy="5213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de-DE" sz="2800" dirty="0" smtClean="0">
                <a:solidFill>
                  <a:srgbClr val="002060"/>
                </a:solidFill>
              </a:rPr>
              <a:t>System Overview</a:t>
            </a:r>
            <a:endParaRPr lang="en-GB" altLang="de-DE" sz="1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9260F9-1F08-4A15-BA21-70FD27C8561D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The RHEDA 2000</a:t>
            </a:r>
            <a:r>
              <a:rPr lang="de-DE" altLang="de-DE" baseline="30000" smtClean="0"/>
              <a:t>®</a:t>
            </a:r>
            <a:r>
              <a:rPr lang="de-DE" altLang="de-DE" smtClean="0"/>
              <a:t> ballastless track system on grade</a:t>
            </a:r>
            <a:endParaRPr lang="de-DE" altLang="de-DE" smtClean="0"/>
          </a:p>
        </p:txBody>
      </p:sp>
      <p:pic>
        <p:nvPicPr>
          <p:cNvPr id="53252" name="Picture 7" descr="RHEDA2000_Erdbau_EN_2010110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765300"/>
            <a:ext cx="7200900" cy="422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809C4AD-39F2-4857-BEAE-83F6393FB75D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The RHEDA 2000</a:t>
            </a:r>
            <a:r>
              <a:rPr lang="de-DE" altLang="de-DE" baseline="30000" smtClean="0"/>
              <a:t>®</a:t>
            </a:r>
            <a:r>
              <a:rPr lang="de-DE" altLang="de-DE" smtClean="0"/>
              <a:t> ballastless track system on grade</a:t>
            </a:r>
            <a:br>
              <a:rPr lang="de-DE" altLang="de-DE" smtClean="0"/>
            </a:br>
            <a:endParaRPr lang="de-DE" altLang="de-DE" smtClean="0"/>
          </a:p>
        </p:txBody>
      </p:sp>
      <p:pic>
        <p:nvPicPr>
          <p:cNvPr id="52228" name="Picture 4" descr="QSRHEDA2000_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773238"/>
            <a:ext cx="8159750" cy="46085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3A52747-A9BA-4D16-8CF5-6ED9BAA1E122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The RHEDA 2000</a:t>
            </a:r>
            <a:r>
              <a:rPr lang="en-GB" altLang="de-DE" baseline="30000" dirty="0" smtClean="0"/>
              <a:t>®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ballastless</a:t>
            </a:r>
            <a:r>
              <a:rPr lang="en-GB" altLang="de-DE" dirty="0" smtClean="0"/>
              <a:t> track system on bridges</a:t>
            </a:r>
            <a:br>
              <a:rPr lang="en-US" altLang="de-DE" dirty="0" smtClean="0"/>
            </a:br>
            <a:endParaRPr lang="de-DE" altLang="de-DE" dirty="0" smtClean="0"/>
          </a:p>
        </p:txBody>
      </p:sp>
      <p:pic>
        <p:nvPicPr>
          <p:cNvPr id="57348" name="Picture 2" descr="Brücke mit Positivnocken V0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5275" y="1773238"/>
            <a:ext cx="5991225" cy="39243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B2AC8A-7EB8-4E18-A28B-113C75193C9A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The RHEDA 2000</a:t>
            </a:r>
            <a:r>
              <a:rPr lang="en-GB" altLang="de-DE" baseline="30000" dirty="0" smtClean="0"/>
              <a:t>®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ballastless</a:t>
            </a:r>
            <a:r>
              <a:rPr lang="en-GB" altLang="de-DE" dirty="0" smtClean="0"/>
              <a:t> track system on bridges</a:t>
            </a:r>
            <a:endParaRPr lang="de-DE" altLang="de-DE" dirty="0" smtClean="0"/>
          </a:p>
        </p:txBody>
      </p:sp>
      <p:pic>
        <p:nvPicPr>
          <p:cNvPr id="56324" name="Picture 4" descr="2UE_Bruecke_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6225" y="1773238"/>
            <a:ext cx="8569325" cy="40005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01DD1B-6E6C-48C9-9FDB-DDDB82EAB922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smtClean="0"/>
              <a:t>The RHEDA 2000</a:t>
            </a:r>
            <a:r>
              <a:rPr lang="en-GB" altLang="de-DE" baseline="30000" smtClean="0"/>
              <a:t>®</a:t>
            </a:r>
            <a:r>
              <a:rPr lang="en-GB" altLang="de-DE" smtClean="0"/>
              <a:t> ballastless track system on bridges</a:t>
            </a:r>
            <a:r>
              <a:rPr lang="en-GB" altLang="zh-CN" smtClean="0">
                <a:ea typeface="SimSun" panose="02010600030101010101" pitchFamily="2" charset="-122"/>
              </a:rPr>
              <a:t> (2)</a:t>
            </a:r>
            <a:br>
              <a:rPr lang="en-US" altLang="de-DE" smtClean="0"/>
            </a:br>
            <a:endParaRPr lang="de-DE" altLang="de-DE" smtClean="0"/>
          </a:p>
        </p:txBody>
      </p:sp>
      <p:pic>
        <p:nvPicPr>
          <p:cNvPr id="59396" name="Picture 2" descr="P101010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6863" y="1773238"/>
            <a:ext cx="5991225" cy="39243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FF144C0-A8FF-43DA-A67F-8C71BAA9EB35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smtClean="0"/>
              <a:t>The RHEDA 2000</a:t>
            </a:r>
            <a:r>
              <a:rPr lang="en-GB" altLang="de-DE" baseline="30000" smtClean="0"/>
              <a:t>®</a:t>
            </a:r>
            <a:r>
              <a:rPr lang="en-GB" altLang="de-DE" smtClean="0"/>
              <a:t> ballastless track system on bridges</a:t>
            </a:r>
            <a:r>
              <a:rPr lang="en-GB" altLang="zh-CN" smtClean="0">
                <a:ea typeface="SimSun" panose="02010600030101010101" pitchFamily="2" charset="-122"/>
              </a:rPr>
              <a:t> (2)</a:t>
            </a:r>
            <a:br>
              <a:rPr lang="en-US" altLang="de-DE" smtClean="0"/>
            </a:br>
            <a:endParaRPr lang="de-DE" altLang="de-DE" smtClean="0"/>
          </a:p>
        </p:txBody>
      </p:sp>
      <p:pic>
        <p:nvPicPr>
          <p:cNvPr id="60420" name="Picture 2" descr="Tainan-station-110404 06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5275" y="1773238"/>
            <a:ext cx="5991225" cy="39243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5BD05AC-5B90-40E7-A49B-B5EA6C8ABD2C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smtClean="0"/>
              <a:t>The RHEDA 2000</a:t>
            </a:r>
            <a:r>
              <a:rPr lang="en-GB" altLang="de-DE" baseline="30000" smtClean="0"/>
              <a:t>®</a:t>
            </a:r>
            <a:r>
              <a:rPr lang="en-GB" altLang="de-DE" smtClean="0"/>
              <a:t> ballastless track system in tunnels</a:t>
            </a:r>
            <a:br>
              <a:rPr lang="en-GB" altLang="de-DE" smtClean="0"/>
            </a:br>
            <a:endParaRPr lang="de-DE" altLang="de-DE" smtClean="0"/>
          </a:p>
        </p:txBody>
      </p:sp>
      <p:pic>
        <p:nvPicPr>
          <p:cNvPr id="65540" name="Picture 2" descr="RHEDA 2000 im Tunnel 320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5275" y="1773238"/>
            <a:ext cx="5991225" cy="39243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32E027A-797F-49D6-94DF-5825097F052A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The RHEDA 2000</a:t>
            </a:r>
            <a:r>
              <a:rPr lang="en-GB" altLang="de-DE" baseline="30000" dirty="0" smtClean="0"/>
              <a:t>®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ballastless</a:t>
            </a:r>
            <a:r>
              <a:rPr lang="en-GB" altLang="de-DE" dirty="0" smtClean="0"/>
              <a:t> track system in tunnels</a:t>
            </a:r>
            <a:br>
              <a:rPr lang="en-US" altLang="de-DE" dirty="0" smtClean="0"/>
            </a:br>
            <a:endParaRPr lang="de-DE" altLang="de-DE" dirty="0" smtClean="0"/>
          </a:p>
        </p:txBody>
      </p:sp>
      <p:pic>
        <p:nvPicPr>
          <p:cNvPr id="63492" name="Picture 4" descr="UE2_Tunnel_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1"/>
          <a:stretch>
            <a:fillRect/>
          </a:stretch>
        </p:blipFill>
        <p:spPr>
          <a:xfrm>
            <a:off x="1504950" y="1671638"/>
            <a:ext cx="6096000" cy="46085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B529D64-9DA0-4139-977E-6939BD278E6E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smtClean="0">
                <a:ea typeface="SimSun" panose="02010600030101010101" pitchFamily="2" charset="-122"/>
              </a:rPr>
              <a:t>Modified bi-block sleeper B 355.3 W60M</a:t>
            </a:r>
            <a:endParaRPr lang="de-DE" altLang="de-DE" smtClean="0"/>
          </a:p>
        </p:txBody>
      </p:sp>
      <p:pic>
        <p:nvPicPr>
          <p:cNvPr id="66564" name="Picture 4" descr="00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9875" y="1768475"/>
            <a:ext cx="8569325" cy="37544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1C11BD-71D8-443B-A9A0-5ED983C4D632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smtClean="0">
                <a:ea typeface="SimSun" panose="02010600030101010101" pitchFamily="2" charset="-122"/>
              </a:rPr>
              <a:t>Rail fastening system Vossloh 300-1</a:t>
            </a:r>
            <a:endParaRPr lang="de-DE" altLang="de-DE" smtClean="0"/>
          </a:p>
        </p:txBody>
      </p:sp>
      <p:pic>
        <p:nvPicPr>
          <p:cNvPr id="67588" name="Picture 25" descr="00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050" y="1773238"/>
            <a:ext cx="8340725" cy="46085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A4BB1BC-14A3-4B2F-A1D0-7ACDE4B47830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smtClean="0">
                <a:ea typeface="SimSun" panose="02010600030101010101" pitchFamily="2" charset="-122"/>
              </a:rPr>
              <a:t>Modified bi-block sleeper B 355.3 P60M</a:t>
            </a:r>
            <a:endParaRPr lang="de-DE" altLang="de-DE" smtClean="0"/>
          </a:p>
        </p:txBody>
      </p:sp>
      <p:pic>
        <p:nvPicPr>
          <p:cNvPr id="68612" name="Picture 5" descr="RH2000-Schwelle mit Pandrol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163" y="1773238"/>
            <a:ext cx="8553450" cy="3581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5BA9703-CA9C-4696-B438-46CBEF4E49A9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smtClean="0">
                <a:ea typeface="SimSun" panose="02010600030101010101" pitchFamily="2" charset="-122"/>
              </a:rPr>
              <a:t>Rail fastening system “Pandrol baseplate”</a:t>
            </a:r>
            <a:endParaRPr lang="de-DE" altLang="de-DE" smtClean="0"/>
          </a:p>
        </p:txBody>
      </p:sp>
      <p:pic>
        <p:nvPicPr>
          <p:cNvPr id="69636" name="Picture 4" descr="sk4331_norm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1150" y="1773238"/>
            <a:ext cx="5957888" cy="46085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51E1B58-6CFB-47DB-BEC7-10945C7AB223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smtClean="0">
                <a:ea typeface="SimSun" panose="02010600030101010101" pitchFamily="2" charset="-122"/>
              </a:rPr>
              <a:t>Turnout technology </a:t>
            </a:r>
            <a:br>
              <a:rPr lang="en-GB" altLang="zh-CN" smtClean="0">
                <a:ea typeface="SimSun" panose="02010600030101010101" pitchFamily="2" charset="-122"/>
              </a:rPr>
            </a:br>
            <a:r>
              <a:rPr lang="en-GB" altLang="zh-CN" smtClean="0">
                <a:ea typeface="SimSun" panose="02010600030101010101" pitchFamily="2" charset="-122"/>
              </a:rPr>
              <a:t>of the </a:t>
            </a:r>
            <a:r>
              <a:rPr lang="en-GB" altLang="de-DE" smtClean="0"/>
              <a:t>RHEDA 2000</a:t>
            </a:r>
            <a:r>
              <a:rPr lang="en-GB" altLang="de-DE" baseline="30000" smtClean="0"/>
              <a:t>®</a:t>
            </a:r>
            <a:r>
              <a:rPr lang="en-GB" altLang="de-DE" smtClean="0"/>
              <a:t> ballastless track system</a:t>
            </a:r>
            <a:br>
              <a:rPr lang="en-GB" altLang="de-DE" smtClean="0"/>
            </a:br>
            <a:endParaRPr lang="de-DE" altLang="de-DE" smtClean="0"/>
          </a:p>
        </p:txBody>
      </p:sp>
      <p:pic>
        <p:nvPicPr>
          <p:cNvPr id="71684" name="Picture 6" descr="Weichenquerschn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8475"/>
            <a:ext cx="9144000" cy="20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85" name="Picture 7" descr="Weichenquerschn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4122738"/>
            <a:ext cx="4662487" cy="2141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0E09AB2-D846-4F12-A104-5C7587206017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smtClean="0"/>
              <a:t>Turnouts installed as part of the RHEDA 2000</a:t>
            </a:r>
            <a:r>
              <a:rPr lang="en-GB" altLang="de-DE" baseline="30000" smtClean="0"/>
              <a:t>®</a:t>
            </a:r>
            <a:r>
              <a:rPr lang="en-GB" altLang="de-DE" smtClean="0"/>
              <a:t> ballastless track system, in the Berlin North-South Link</a:t>
            </a:r>
            <a:br>
              <a:rPr lang="de-DE" altLang="de-DE" smtClean="0"/>
            </a:br>
            <a:endParaRPr lang="de-DE" altLang="de-DE" smtClean="0"/>
          </a:p>
        </p:txBody>
      </p:sp>
      <p:pic>
        <p:nvPicPr>
          <p:cNvPr id="74756" name="Picture 4" descr="Banner_180x120cm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8663" y="1773238"/>
            <a:ext cx="5124450" cy="40195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FF26AAD-AD32-48C9-B1B8-4C9B1E86ABE8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smtClean="0">
                <a:ea typeface="SimSun" panose="02010600030101010101" pitchFamily="2" charset="-122"/>
              </a:rPr>
              <a:t>Turnout sleeper for ballastless track system </a:t>
            </a:r>
            <a:br>
              <a:rPr lang="en-GB" altLang="zh-CN" smtClean="0">
                <a:ea typeface="SimSun" panose="02010600030101010101" pitchFamily="2" charset="-122"/>
              </a:rPr>
            </a:br>
            <a:r>
              <a:rPr lang="en-GB" altLang="zh-CN" smtClean="0">
                <a:ea typeface="SimSun" panose="02010600030101010101" pitchFamily="2" charset="-122"/>
              </a:rPr>
              <a:t>RHEDA 2000</a:t>
            </a:r>
            <a:r>
              <a:rPr lang="en-US" altLang="zh-CN" baseline="30000" smtClean="0">
                <a:ea typeface="SimSun" panose="02010600030101010101" pitchFamily="2" charset="-122"/>
              </a:rPr>
              <a:t>®</a:t>
            </a:r>
            <a:br>
              <a:rPr lang="en-US" altLang="de-DE" smtClean="0"/>
            </a:br>
            <a:endParaRPr lang="de-DE" altLang="de-DE" smtClean="0"/>
          </a:p>
        </p:txBody>
      </p:sp>
      <p:pic>
        <p:nvPicPr>
          <p:cNvPr id="75780" name="Picture 5" descr="27 Weichenschwelle engl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9400" y="2205038"/>
            <a:ext cx="8569325" cy="29003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6C33600-098A-4B3C-9E75-44EDA467F1B2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82947" name="Rectangle 2"/>
          <p:cNvSpPr>
            <a:spLocks noChangeArrowheads="1"/>
          </p:cNvSpPr>
          <p:nvPr/>
        </p:nvSpPr>
        <p:spPr bwMode="auto">
          <a:xfrm>
            <a:off x="323850" y="833438"/>
            <a:ext cx="8569325" cy="9286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de-DE" sz="1800" b="1"/>
              <a:t>Advantages of the RHEDA 2000</a:t>
            </a:r>
            <a:r>
              <a:rPr lang="en-GB" altLang="de-DE" sz="1800" b="1" baseline="30000"/>
              <a:t>®</a:t>
            </a:r>
            <a:r>
              <a:rPr lang="en-GB" altLang="de-DE" sz="1800" b="1"/>
              <a:t> system</a:t>
            </a:r>
            <a:r>
              <a:rPr lang="en-GB" altLang="de-DE" sz="1800"/>
              <a:t> </a:t>
            </a:r>
            <a:br>
              <a:rPr lang="en-GB" altLang="de-DE" sz="1800" b="1"/>
            </a:br>
            <a:endParaRPr lang="en-GB" altLang="de-DE" sz="1800" b="1"/>
          </a:p>
        </p:txBody>
      </p:sp>
      <p:sp>
        <p:nvSpPr>
          <p:cNvPr id="82948" name="Text Box 3"/>
          <p:cNvSpPr txBox="1">
            <a:spLocks noChangeArrowheads="1"/>
          </p:cNvSpPr>
          <p:nvPr/>
        </p:nvSpPr>
        <p:spPr bwMode="auto">
          <a:xfrm>
            <a:off x="323850" y="1698625"/>
            <a:ext cx="8569325" cy="46101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55600" indent="-355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00A5E2"/>
              </a:buClr>
            </a:pPr>
            <a:r>
              <a:rPr lang="en-GB" altLang="de-DE" b="1" dirty="0"/>
              <a:t>A maximum of cost effectiveness and reliability </a:t>
            </a:r>
            <a:r>
              <a:rPr lang="en-GB" altLang="de-DE" dirty="0"/>
              <a:t>by utilisation of concrete sleepers as superior-quality precast concrete building components in the critical area of the rail-seat zone</a:t>
            </a:r>
            <a:endParaRPr lang="en-GB" altLang="de-DE" dirty="0"/>
          </a:p>
          <a:p>
            <a:pPr>
              <a:spcBef>
                <a:spcPct val="50000"/>
              </a:spcBef>
              <a:buClr>
                <a:srgbClr val="00A5E2"/>
              </a:buClr>
            </a:pPr>
            <a:r>
              <a:rPr lang="en-GB" altLang="de-DE" b="1" dirty="0"/>
              <a:t>Great precision of track-geometry parameters</a:t>
            </a:r>
            <a:r>
              <a:rPr lang="en-GB" altLang="de-DE" dirty="0"/>
              <a:t> by application of precise concrete sleepers</a:t>
            </a:r>
            <a:endParaRPr lang="en-GB" altLang="de-DE" dirty="0"/>
          </a:p>
          <a:p>
            <a:pPr>
              <a:spcBef>
                <a:spcPct val="50000"/>
              </a:spcBef>
              <a:buClr>
                <a:srgbClr val="00A5E2"/>
              </a:buClr>
            </a:pPr>
            <a:r>
              <a:rPr lang="en-GB" altLang="de-DE" b="1" dirty="0"/>
              <a:t>Great adaptability to all types of substructure </a:t>
            </a:r>
            <a:r>
              <a:rPr lang="en-GB" altLang="de-DE" dirty="0"/>
              <a:t>and models executed, by means of application of cast-in-place concrete for the concrete track-supporting layer</a:t>
            </a:r>
            <a:endParaRPr lang="en-GB" altLang="de-DE" dirty="0"/>
          </a:p>
          <a:p>
            <a:pPr>
              <a:spcBef>
                <a:spcPct val="50000"/>
              </a:spcBef>
              <a:buClr>
                <a:srgbClr val="00A5E2"/>
              </a:buClr>
            </a:pPr>
            <a:r>
              <a:rPr lang="en-GB" altLang="de-DE" b="1" dirty="0"/>
              <a:t>Great reliability </a:t>
            </a:r>
            <a:r>
              <a:rPr lang="en-GB" altLang="de-DE" dirty="0"/>
              <a:t>as a result of technologically mature concrete engineering of the track-supporting layer for a great diversity of climatic conditions and concrete standards</a:t>
            </a:r>
            <a:endParaRPr lang="en-GB" altLang="de-DE" dirty="0"/>
          </a:p>
          <a:p>
            <a:pPr>
              <a:spcBef>
                <a:spcPct val="50000"/>
              </a:spcBef>
              <a:buClr>
                <a:srgbClr val="00A5E2"/>
              </a:buClr>
            </a:pPr>
            <a:r>
              <a:rPr lang="en-GB" altLang="de-DE" b="1" dirty="0"/>
              <a:t>Flexible, high-performance installation procedures </a:t>
            </a:r>
            <a:r>
              <a:rPr lang="en-GB" altLang="de-DE" dirty="0"/>
              <a:t>on the basis of simple installation steps that are reproducible for both manual as well as automated procedures</a:t>
            </a:r>
            <a:endParaRPr lang="en-GB" altLang="de-DE" dirty="0"/>
          </a:p>
          <a:p>
            <a:pPr>
              <a:spcBef>
                <a:spcPct val="50000"/>
              </a:spcBef>
              <a:buClr>
                <a:srgbClr val="00A5E2"/>
              </a:buClr>
            </a:pPr>
            <a:r>
              <a:rPr lang="en-GB" altLang="de-DE" dirty="0"/>
              <a:t>Great added value by </a:t>
            </a:r>
            <a:r>
              <a:rPr lang="en-GB" altLang="de-DE" b="1" dirty="0"/>
              <a:t>local production possibilities</a:t>
            </a:r>
            <a:endParaRPr lang="de-DE" altLang="de-DE" b="1" dirty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294667B-8A2F-4788-B17E-9A0740235C75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83971" name="Rectangle 8"/>
          <p:cNvSpPr>
            <a:spLocks noChangeArrowheads="1"/>
          </p:cNvSpPr>
          <p:nvPr/>
        </p:nvSpPr>
        <p:spPr bwMode="auto">
          <a:xfrm>
            <a:off x="152400" y="914400"/>
            <a:ext cx="3352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de-DE" altLang="de-DE" sz="1800"/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395288" y="1390650"/>
            <a:ext cx="8748712" cy="2830513"/>
          </a:xfrm>
          <a:prstGeom prst="rect">
            <a:avLst/>
          </a:prstGeom>
          <a:solidFill>
            <a:srgbClr val="00A5E2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de-DE" sz="1800"/>
          </a:p>
        </p:txBody>
      </p:sp>
      <p:sp>
        <p:nvSpPr>
          <p:cNvPr id="83973" name="Text Box 6"/>
          <p:cNvSpPr txBox="1">
            <a:spLocks noChangeArrowheads="1"/>
          </p:cNvSpPr>
          <p:nvPr/>
        </p:nvSpPr>
        <p:spPr bwMode="auto">
          <a:xfrm>
            <a:off x="725488" y="2266950"/>
            <a:ext cx="6284912" cy="641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de-DE" sz="2800" b="1" dirty="0">
                <a:solidFill>
                  <a:schemeClr val="bg1"/>
                </a:solidFill>
              </a:rPr>
              <a:t>RHEDA</a:t>
            </a:r>
            <a:r>
              <a:rPr lang="en-GB" altLang="de-DE" sz="3600" b="1" dirty="0">
                <a:solidFill>
                  <a:schemeClr val="bg1"/>
                </a:solidFill>
              </a:rPr>
              <a:t> </a:t>
            </a:r>
            <a:r>
              <a:rPr lang="en-GB" altLang="de-DE" sz="2800" b="1" dirty="0">
                <a:solidFill>
                  <a:schemeClr val="bg1"/>
                </a:solidFill>
              </a:rPr>
              <a:t>2000</a:t>
            </a:r>
            <a:r>
              <a:rPr lang="en-GB" altLang="de-DE" sz="3600" b="1" baseline="30000" dirty="0">
                <a:solidFill>
                  <a:schemeClr val="bg1"/>
                </a:solidFill>
              </a:rPr>
              <a:t>®</a:t>
            </a:r>
            <a:endParaRPr lang="en-GB" altLang="de-DE" sz="3600" b="1" baseline="30000" dirty="0">
              <a:solidFill>
                <a:schemeClr val="bg1"/>
              </a:solidFill>
            </a:endParaRP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2743199" y="2908300"/>
            <a:ext cx="5861249" cy="5191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de-DE" sz="2800" dirty="0" smtClean="0">
                <a:solidFill>
                  <a:srgbClr val="002060"/>
                </a:solidFill>
              </a:rPr>
              <a:t>Installation Process</a:t>
            </a:r>
            <a:endParaRPr lang="en-GB" altLang="de-DE" sz="1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246E061-0392-48A0-A203-179554D8AFB7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pic>
        <p:nvPicPr>
          <p:cNvPr id="84995" name="Picture 3" descr="P625010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7"/>
          <a:stretch>
            <a:fillRect/>
          </a:stretch>
        </p:blipFill>
        <p:spPr bwMode="auto">
          <a:xfrm>
            <a:off x="433388" y="1770063"/>
            <a:ext cx="4919662" cy="3535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96" name="Picture 3" descr="P626013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8" r="10750"/>
          <a:stretch>
            <a:fillRect/>
          </a:stretch>
        </p:blipFill>
        <p:spPr>
          <a:xfrm>
            <a:off x="5351463" y="1770063"/>
            <a:ext cx="3416300" cy="3535362"/>
          </a:xfrm>
          <a:noFill/>
        </p:spPr>
      </p:pic>
      <p:sp>
        <p:nvSpPr>
          <p:cNvPr id="84997" name="Line 9"/>
          <p:cNvSpPr>
            <a:spLocks noChangeShapeType="1"/>
          </p:cNvSpPr>
          <p:nvPr/>
        </p:nvSpPr>
        <p:spPr bwMode="auto">
          <a:xfrm>
            <a:off x="5354638" y="1770063"/>
            <a:ext cx="0" cy="3565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4998" name="Line 9"/>
          <p:cNvSpPr>
            <a:spLocks noChangeShapeType="1"/>
          </p:cNvSpPr>
          <p:nvPr/>
        </p:nvSpPr>
        <p:spPr bwMode="auto">
          <a:xfrm rot="5400000">
            <a:off x="4614069" y="-2429668"/>
            <a:ext cx="0" cy="834866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4999" name="Line 9"/>
          <p:cNvSpPr>
            <a:spLocks noChangeShapeType="1"/>
          </p:cNvSpPr>
          <p:nvPr/>
        </p:nvSpPr>
        <p:spPr bwMode="auto">
          <a:xfrm rot="5400000">
            <a:off x="4591844" y="1151732"/>
            <a:ext cx="0" cy="834866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5000" name="Rectangle 7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altLang="de-DE" smtClean="0"/>
              <a:t>Ballastless tracks </a:t>
            </a:r>
            <a:br>
              <a:rPr lang="en-GB" altLang="de-DE" smtClean="0"/>
            </a:br>
            <a:r>
              <a:rPr lang="en-GB" altLang="de-DE" b="0" smtClean="0"/>
              <a:t>RHEDA 2000</a:t>
            </a:r>
            <a:r>
              <a:rPr lang="en-US" altLang="de-DE" b="0" baseline="30000" smtClean="0"/>
              <a:t>®</a:t>
            </a:r>
            <a:r>
              <a:rPr lang="en-GB" altLang="de-DE" b="0" smtClean="0"/>
              <a:t>: Positioning of bi-block crossties</a:t>
            </a:r>
            <a:br>
              <a:rPr lang="en-US" altLang="de-DE" b="0" smtClean="0"/>
            </a:br>
            <a:endParaRPr lang="de-DE" altLang="de-DE" b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4AB34AC-3DE6-4810-93D6-EA92E8B4F860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86019" name="Line 9"/>
          <p:cNvSpPr>
            <a:spLocks noChangeShapeType="1"/>
          </p:cNvSpPr>
          <p:nvPr/>
        </p:nvSpPr>
        <p:spPr bwMode="auto">
          <a:xfrm>
            <a:off x="5354638" y="1770063"/>
            <a:ext cx="0" cy="3565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6020" name="Line 9"/>
          <p:cNvSpPr>
            <a:spLocks noChangeShapeType="1"/>
          </p:cNvSpPr>
          <p:nvPr/>
        </p:nvSpPr>
        <p:spPr bwMode="auto">
          <a:xfrm rot="5400000">
            <a:off x="4614069" y="-2429668"/>
            <a:ext cx="0" cy="834866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6021" name="Line 9"/>
          <p:cNvSpPr>
            <a:spLocks noChangeShapeType="1"/>
          </p:cNvSpPr>
          <p:nvPr/>
        </p:nvSpPr>
        <p:spPr bwMode="auto">
          <a:xfrm rot="5400000">
            <a:off x="4591844" y="1151732"/>
            <a:ext cx="0" cy="834866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pic>
        <p:nvPicPr>
          <p:cNvPr id="86022" name="Picture 3" descr="045_28_01_0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13" b="4900"/>
          <a:stretch>
            <a:fillRect/>
          </a:stretch>
        </p:blipFill>
        <p:spPr bwMode="auto">
          <a:xfrm>
            <a:off x="439738" y="1744663"/>
            <a:ext cx="3079750" cy="35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23" name="Picture 4" descr="045_06_01_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488" y="1773238"/>
            <a:ext cx="5248275" cy="3544887"/>
          </a:xfrm>
          <a:prstGeom prst="rect">
            <a:avLst/>
          </a:prstGeom>
          <a:noFill/>
          <a:ln>
            <a:noFill/>
          </a:ln>
        </p:spPr>
      </p:pic>
      <p:sp>
        <p:nvSpPr>
          <p:cNvPr id="86024" name="Line 9"/>
          <p:cNvSpPr>
            <a:spLocks noChangeShapeType="1"/>
          </p:cNvSpPr>
          <p:nvPr/>
        </p:nvSpPr>
        <p:spPr bwMode="auto">
          <a:xfrm rot="5400000">
            <a:off x="4591844" y="-2483643"/>
            <a:ext cx="0" cy="845661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6025" name="Line 9"/>
          <p:cNvSpPr>
            <a:spLocks noChangeShapeType="1"/>
          </p:cNvSpPr>
          <p:nvPr/>
        </p:nvSpPr>
        <p:spPr bwMode="auto">
          <a:xfrm rot="5400000">
            <a:off x="4593432" y="1173956"/>
            <a:ext cx="0" cy="834866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6026" name="Line 9"/>
          <p:cNvSpPr>
            <a:spLocks noChangeShapeType="1"/>
          </p:cNvSpPr>
          <p:nvPr/>
        </p:nvSpPr>
        <p:spPr bwMode="auto">
          <a:xfrm>
            <a:off x="3521075" y="1773238"/>
            <a:ext cx="0" cy="3565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6027" name="Rectangle 10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altLang="de-DE" dirty="0" err="1" smtClean="0"/>
              <a:t>Ballastless</a:t>
            </a:r>
            <a:r>
              <a:rPr lang="en-GB" altLang="de-DE" dirty="0" smtClean="0"/>
              <a:t> tracks </a:t>
            </a:r>
            <a:br>
              <a:rPr lang="en-GB" altLang="de-DE" dirty="0" smtClean="0"/>
            </a:br>
            <a:r>
              <a:rPr lang="en-GB" altLang="de-DE" b="0" dirty="0" smtClean="0"/>
              <a:t>Reinforcement and track pre-assembly of RHEDA 2000</a:t>
            </a:r>
            <a:r>
              <a:rPr lang="en-US" altLang="de-DE" b="0" baseline="30000" dirty="0" smtClean="0"/>
              <a:t>®</a:t>
            </a:r>
            <a:br>
              <a:rPr lang="en-US" altLang="de-DE" b="0" dirty="0" smtClean="0"/>
            </a:br>
            <a:endParaRPr lang="de-DE" altLang="de-DE" b="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CC97F3E-F1A5-4E47-91F2-39A000893E95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smtClean="0"/>
              <a:t>Ballastless tracks </a:t>
            </a:r>
            <a:br>
              <a:rPr lang="en-GB" altLang="de-DE" smtClean="0"/>
            </a:br>
            <a:r>
              <a:rPr lang="en-GB" altLang="de-DE" b="0" smtClean="0"/>
              <a:t>RHEDA 2000</a:t>
            </a:r>
            <a:r>
              <a:rPr lang="en-US" altLang="de-DE" b="0" baseline="30000" smtClean="0"/>
              <a:t>®</a:t>
            </a:r>
            <a:r>
              <a:rPr lang="en-GB" altLang="de-DE" b="0" smtClean="0"/>
              <a:t>: Earthing Installation</a:t>
            </a:r>
            <a:br>
              <a:rPr lang="en-US" altLang="de-DE" b="0" smtClean="0"/>
            </a:br>
            <a:endParaRPr lang="de-DE" altLang="de-DE" b="0" smtClean="0"/>
          </a:p>
        </p:txBody>
      </p:sp>
      <p:pic>
        <p:nvPicPr>
          <p:cNvPr id="87044" name="Picture 3" descr="00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4800" y="1773238"/>
            <a:ext cx="6067425" cy="45529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3584323-1FA3-420E-90F8-BD2941DFD87C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88067" name="Line 9"/>
          <p:cNvSpPr>
            <a:spLocks noChangeShapeType="1"/>
          </p:cNvSpPr>
          <p:nvPr/>
        </p:nvSpPr>
        <p:spPr bwMode="auto">
          <a:xfrm>
            <a:off x="5354638" y="1770063"/>
            <a:ext cx="0" cy="3565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8068" name="Line 9"/>
          <p:cNvSpPr>
            <a:spLocks noChangeShapeType="1"/>
          </p:cNvSpPr>
          <p:nvPr/>
        </p:nvSpPr>
        <p:spPr bwMode="auto">
          <a:xfrm rot="5400000">
            <a:off x="4614069" y="-2429668"/>
            <a:ext cx="0" cy="834866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8069" name="Line 9"/>
          <p:cNvSpPr>
            <a:spLocks noChangeShapeType="1"/>
          </p:cNvSpPr>
          <p:nvPr/>
        </p:nvSpPr>
        <p:spPr bwMode="auto">
          <a:xfrm rot="5400000">
            <a:off x="4591844" y="-2483643"/>
            <a:ext cx="0" cy="845661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8070" name="Line 9"/>
          <p:cNvSpPr>
            <a:spLocks noChangeShapeType="1"/>
          </p:cNvSpPr>
          <p:nvPr/>
        </p:nvSpPr>
        <p:spPr bwMode="auto">
          <a:xfrm rot="5400000">
            <a:off x="4588669" y="-2436018"/>
            <a:ext cx="0" cy="834866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pic>
        <p:nvPicPr>
          <p:cNvPr id="88071" name="Picture 4" descr="IMGP184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33" b="2548"/>
          <a:stretch>
            <a:fillRect/>
          </a:stretch>
        </p:blipFill>
        <p:spPr bwMode="auto">
          <a:xfrm>
            <a:off x="4716463" y="1765300"/>
            <a:ext cx="4033837" cy="3581400"/>
          </a:xfrm>
          <a:prstGeom prst="rect">
            <a:avLst/>
          </a:prstGeom>
          <a:noFill/>
          <a:ln>
            <a:noFill/>
          </a:ln>
        </p:spPr>
      </p:pic>
      <p:sp>
        <p:nvSpPr>
          <p:cNvPr id="88072" name="Line 9"/>
          <p:cNvSpPr>
            <a:spLocks noChangeShapeType="1"/>
          </p:cNvSpPr>
          <p:nvPr/>
        </p:nvSpPr>
        <p:spPr bwMode="auto">
          <a:xfrm>
            <a:off x="4716463" y="1773238"/>
            <a:ext cx="0" cy="3565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8073" name="Line 9"/>
          <p:cNvSpPr>
            <a:spLocks noChangeShapeType="1"/>
          </p:cNvSpPr>
          <p:nvPr/>
        </p:nvSpPr>
        <p:spPr bwMode="auto">
          <a:xfrm rot="5400000">
            <a:off x="4593432" y="1199356"/>
            <a:ext cx="0" cy="834866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8074" name="Line 9"/>
          <p:cNvSpPr>
            <a:spLocks noChangeShapeType="1"/>
          </p:cNvSpPr>
          <p:nvPr/>
        </p:nvSpPr>
        <p:spPr bwMode="auto">
          <a:xfrm rot="5400000">
            <a:off x="4574382" y="-2426494"/>
            <a:ext cx="0" cy="834866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8075" name="Rectangle 10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altLang="de-DE" smtClean="0"/>
              <a:t>Ballastless tracks </a:t>
            </a:r>
            <a:br>
              <a:rPr lang="en-GB" altLang="de-DE" smtClean="0"/>
            </a:br>
            <a:r>
              <a:rPr lang="en-GB" altLang="de-DE" b="0" smtClean="0"/>
              <a:t>Adjustment of RHEDA 2000</a:t>
            </a:r>
            <a:r>
              <a:rPr lang="en-US" altLang="de-DE" b="0" baseline="30000" smtClean="0"/>
              <a:t>®</a:t>
            </a:r>
            <a:r>
              <a:rPr lang="en-GB" altLang="de-DE" b="0" smtClean="0"/>
              <a:t> with spindle brackets</a:t>
            </a:r>
            <a:br>
              <a:rPr lang="en-US" altLang="de-DE" b="0" smtClean="0"/>
            </a:br>
            <a:endParaRPr lang="de-DE" altLang="de-DE" b="0" smtClean="0"/>
          </a:p>
        </p:txBody>
      </p:sp>
      <p:pic>
        <p:nvPicPr>
          <p:cNvPr id="88076" name="Picture 3" descr="WAD (60)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8"/>
          <a:stretch>
            <a:fillRect/>
          </a:stretch>
        </p:blipFill>
        <p:spPr>
          <a:xfrm>
            <a:off x="423863" y="1773238"/>
            <a:ext cx="4203700" cy="3562350"/>
          </a:xfrm>
          <a:noFill/>
        </p:spPr>
      </p:pic>
      <p:pic>
        <p:nvPicPr>
          <p:cNvPr id="88077" name="Picture 4" descr="P70301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773238"/>
            <a:ext cx="4752975" cy="3567112"/>
          </a:xfrm>
          <a:prstGeom prst="rect">
            <a:avLst/>
          </a:prstGeom>
          <a:noFill/>
          <a:ln>
            <a:noFill/>
          </a:ln>
        </p:spPr>
      </p:pic>
      <p:sp>
        <p:nvSpPr>
          <p:cNvPr id="88078" name="Line 9"/>
          <p:cNvSpPr>
            <a:spLocks noChangeShapeType="1"/>
          </p:cNvSpPr>
          <p:nvPr/>
        </p:nvSpPr>
        <p:spPr bwMode="auto">
          <a:xfrm>
            <a:off x="3995738" y="1773238"/>
            <a:ext cx="0" cy="3565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8079" name="Line 9"/>
          <p:cNvSpPr>
            <a:spLocks noChangeShapeType="1"/>
          </p:cNvSpPr>
          <p:nvPr/>
        </p:nvSpPr>
        <p:spPr bwMode="auto">
          <a:xfrm rot="5400000">
            <a:off x="4591844" y="1154907"/>
            <a:ext cx="0" cy="834866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0FB7D11-487B-48A4-A740-FB6BDC7C5719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smtClean="0"/>
              <a:t>Ballastless tracks </a:t>
            </a:r>
            <a:br>
              <a:rPr lang="en-GB" altLang="de-DE" smtClean="0"/>
            </a:br>
            <a:r>
              <a:rPr lang="en-GB" altLang="de-DE" b="0" smtClean="0"/>
              <a:t>Adjustment of RHEDA 2000</a:t>
            </a:r>
            <a:r>
              <a:rPr lang="en-US" altLang="de-DE" b="0" baseline="30000" smtClean="0"/>
              <a:t>®</a:t>
            </a:r>
            <a:r>
              <a:rPr lang="en-GB" altLang="de-DE" b="0" smtClean="0"/>
              <a:t> with spindle brackets</a:t>
            </a:r>
            <a:endParaRPr lang="de-DE" altLang="de-DE" b="0" smtClean="0"/>
          </a:p>
        </p:txBody>
      </p:sp>
      <p:pic>
        <p:nvPicPr>
          <p:cNvPr id="89092" name="Picture 4" descr="18 Horizontalregulieru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4084638"/>
            <a:ext cx="8208963" cy="2405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93" name="Picture 5" descr="17 Höhenfeinregulieru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989138"/>
            <a:ext cx="2428875" cy="249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BAAD9F7-5AF6-423A-A4AF-79054BC5B5F5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pic>
        <p:nvPicPr>
          <p:cNvPr id="90115" name="Picture 4" descr="109-0953_IM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86" b="1227"/>
          <a:stretch>
            <a:fillRect/>
          </a:stretch>
        </p:blipFill>
        <p:spPr bwMode="auto">
          <a:xfrm>
            <a:off x="439738" y="1744663"/>
            <a:ext cx="6219825" cy="3629025"/>
          </a:xfrm>
          <a:prstGeom prst="rect">
            <a:avLst/>
          </a:prstGeom>
          <a:noFill/>
          <a:ln>
            <a:noFill/>
          </a:ln>
        </p:spPr>
      </p:pic>
      <p:sp>
        <p:nvSpPr>
          <p:cNvPr id="90116" name="Line 9"/>
          <p:cNvSpPr>
            <a:spLocks noChangeShapeType="1"/>
          </p:cNvSpPr>
          <p:nvPr/>
        </p:nvSpPr>
        <p:spPr bwMode="auto">
          <a:xfrm>
            <a:off x="5354638" y="1770063"/>
            <a:ext cx="0" cy="3565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90117" name="Line 9"/>
          <p:cNvSpPr>
            <a:spLocks noChangeShapeType="1"/>
          </p:cNvSpPr>
          <p:nvPr/>
        </p:nvSpPr>
        <p:spPr bwMode="auto">
          <a:xfrm rot="5400000">
            <a:off x="4614069" y="-2429668"/>
            <a:ext cx="0" cy="834866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90118" name="Line 9"/>
          <p:cNvSpPr>
            <a:spLocks noChangeShapeType="1"/>
          </p:cNvSpPr>
          <p:nvPr/>
        </p:nvSpPr>
        <p:spPr bwMode="auto">
          <a:xfrm rot="5400000">
            <a:off x="4591844" y="-2483643"/>
            <a:ext cx="0" cy="845661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90119" name="Rectangle 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altLang="de-DE" smtClean="0"/>
              <a:t>Ballastless tracks </a:t>
            </a:r>
            <a:br>
              <a:rPr lang="en-GB" altLang="de-DE" smtClean="0"/>
            </a:br>
            <a:r>
              <a:rPr lang="en-GB" altLang="de-DE" b="0" smtClean="0"/>
              <a:t>Concreting of RHEDA 2000</a:t>
            </a:r>
            <a:r>
              <a:rPr lang="en-US" altLang="de-DE" b="0" baseline="30000" smtClean="0"/>
              <a:t>®</a:t>
            </a:r>
            <a:r>
              <a:rPr lang="en-GB" altLang="de-DE" b="0" smtClean="0"/>
              <a:t> track</a:t>
            </a:r>
            <a:br>
              <a:rPr lang="en-US" altLang="de-DE" b="0" smtClean="0"/>
            </a:br>
            <a:endParaRPr lang="de-DE" altLang="de-DE" b="0" smtClean="0"/>
          </a:p>
        </p:txBody>
      </p:sp>
      <p:sp>
        <p:nvSpPr>
          <p:cNvPr id="90120" name="Line 9"/>
          <p:cNvSpPr>
            <a:spLocks noChangeShapeType="1"/>
          </p:cNvSpPr>
          <p:nvPr/>
        </p:nvSpPr>
        <p:spPr bwMode="auto">
          <a:xfrm rot="5400000">
            <a:off x="4588669" y="-2436018"/>
            <a:ext cx="0" cy="834866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pic>
        <p:nvPicPr>
          <p:cNvPr id="90121" name="Picture 4" descr="IMGP18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33" b="2548"/>
          <a:stretch>
            <a:fillRect/>
          </a:stretch>
        </p:blipFill>
        <p:spPr bwMode="auto">
          <a:xfrm>
            <a:off x="4716463" y="1765300"/>
            <a:ext cx="4033837" cy="3581400"/>
          </a:xfrm>
          <a:prstGeom prst="rect">
            <a:avLst/>
          </a:prstGeom>
          <a:noFill/>
          <a:ln>
            <a:noFill/>
          </a:ln>
        </p:spPr>
      </p:pic>
      <p:sp>
        <p:nvSpPr>
          <p:cNvPr id="90122" name="Line 9"/>
          <p:cNvSpPr>
            <a:spLocks noChangeShapeType="1"/>
          </p:cNvSpPr>
          <p:nvPr/>
        </p:nvSpPr>
        <p:spPr bwMode="auto">
          <a:xfrm>
            <a:off x="4716463" y="1773238"/>
            <a:ext cx="0" cy="3565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90123" name="Line 9"/>
          <p:cNvSpPr>
            <a:spLocks noChangeShapeType="1"/>
          </p:cNvSpPr>
          <p:nvPr/>
        </p:nvSpPr>
        <p:spPr bwMode="auto">
          <a:xfrm rot="5400000">
            <a:off x="4593432" y="1199356"/>
            <a:ext cx="0" cy="834866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90124" name="Line 9"/>
          <p:cNvSpPr>
            <a:spLocks noChangeShapeType="1"/>
          </p:cNvSpPr>
          <p:nvPr/>
        </p:nvSpPr>
        <p:spPr bwMode="auto">
          <a:xfrm rot="5400000">
            <a:off x="4591844" y="1199357"/>
            <a:ext cx="0" cy="834866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90125" name="Line 9"/>
          <p:cNvSpPr>
            <a:spLocks noChangeShapeType="1"/>
          </p:cNvSpPr>
          <p:nvPr/>
        </p:nvSpPr>
        <p:spPr bwMode="auto">
          <a:xfrm rot="5400000">
            <a:off x="4574382" y="-2426494"/>
            <a:ext cx="0" cy="834866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41E4C76-C524-4108-9B84-F3054FCD570A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smtClean="0"/>
              <a:t>Ballastless tracks </a:t>
            </a:r>
            <a:br>
              <a:rPr lang="en-GB" altLang="de-DE" smtClean="0"/>
            </a:br>
            <a:r>
              <a:rPr lang="en-GB" altLang="de-DE" b="0" smtClean="0"/>
              <a:t>Concreting of RHEDA 2000</a:t>
            </a:r>
            <a:r>
              <a:rPr lang="en-US" altLang="de-DE" b="0" baseline="30000" smtClean="0"/>
              <a:t>®</a:t>
            </a:r>
            <a:r>
              <a:rPr lang="en-GB" altLang="de-DE" b="0" smtClean="0"/>
              <a:t> track</a:t>
            </a:r>
            <a:endParaRPr lang="de-DE" altLang="de-DE" b="0" smtClean="0"/>
          </a:p>
        </p:txBody>
      </p:sp>
      <p:pic>
        <p:nvPicPr>
          <p:cNvPr id="91140" name="Picture 2" descr="P703019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12888" y="1773238"/>
            <a:ext cx="6115050" cy="45910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0100BC7-D3C5-441E-9D4D-DFC037A217BD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smtClean="0"/>
              <a:t>Ballastless tracks </a:t>
            </a:r>
            <a:br>
              <a:rPr lang="en-GB" altLang="de-DE" smtClean="0"/>
            </a:br>
            <a:r>
              <a:rPr lang="en-GB" altLang="de-DE" b="0" smtClean="0"/>
              <a:t>Finished RHEDA 2000</a:t>
            </a:r>
            <a:r>
              <a:rPr lang="en-US" altLang="de-DE" b="0" baseline="30000" smtClean="0"/>
              <a:t>®</a:t>
            </a:r>
            <a:r>
              <a:rPr lang="en-GB" altLang="de-DE" b="0" smtClean="0"/>
              <a:t> track</a:t>
            </a:r>
            <a:br>
              <a:rPr lang="en-US" altLang="de-DE" b="0" smtClean="0"/>
            </a:br>
            <a:endParaRPr lang="de-DE" altLang="de-DE" b="0" smtClean="0"/>
          </a:p>
        </p:txBody>
      </p:sp>
      <p:pic>
        <p:nvPicPr>
          <p:cNvPr id="92164" name="Picture 3" descr="Bild 04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1500" y="1773238"/>
            <a:ext cx="5438775" cy="4572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26777C8-A6D3-47FE-A8F3-6BE260618A68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99331" name="Rectangle 8"/>
          <p:cNvSpPr>
            <a:spLocks noChangeArrowheads="1"/>
          </p:cNvSpPr>
          <p:nvPr/>
        </p:nvSpPr>
        <p:spPr bwMode="auto">
          <a:xfrm>
            <a:off x="152400" y="914400"/>
            <a:ext cx="3352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de-DE" altLang="de-DE" sz="1800"/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395288" y="1390650"/>
            <a:ext cx="8748712" cy="2830513"/>
          </a:xfrm>
          <a:prstGeom prst="rect">
            <a:avLst/>
          </a:prstGeom>
          <a:solidFill>
            <a:srgbClr val="00A5E2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de-DE" sz="1800"/>
          </a:p>
        </p:txBody>
      </p:sp>
      <p:sp>
        <p:nvSpPr>
          <p:cNvPr id="99333" name="Text Box 6"/>
          <p:cNvSpPr txBox="1">
            <a:spLocks noChangeArrowheads="1"/>
          </p:cNvSpPr>
          <p:nvPr/>
        </p:nvSpPr>
        <p:spPr bwMode="auto">
          <a:xfrm>
            <a:off x="683568" y="2266950"/>
            <a:ext cx="6284912" cy="641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de-DE" sz="2800" b="1" dirty="0">
                <a:solidFill>
                  <a:schemeClr val="bg1"/>
                </a:solidFill>
              </a:rPr>
              <a:t>RHEDA</a:t>
            </a:r>
            <a:r>
              <a:rPr lang="en-GB" altLang="de-DE" sz="3600" b="1" dirty="0">
                <a:solidFill>
                  <a:schemeClr val="bg1"/>
                </a:solidFill>
              </a:rPr>
              <a:t> </a:t>
            </a:r>
            <a:r>
              <a:rPr lang="en-GB" altLang="de-DE" sz="2800" b="1" dirty="0">
                <a:solidFill>
                  <a:schemeClr val="bg1"/>
                </a:solidFill>
              </a:rPr>
              <a:t>2000</a:t>
            </a:r>
            <a:r>
              <a:rPr lang="en-GB" altLang="de-DE" sz="3600" b="1" baseline="30000" dirty="0">
                <a:solidFill>
                  <a:schemeClr val="bg1"/>
                </a:solidFill>
              </a:rPr>
              <a:t>®</a:t>
            </a:r>
            <a:endParaRPr lang="en-GB" altLang="de-DE" sz="3600" b="1" baseline="30000" dirty="0">
              <a:solidFill>
                <a:schemeClr val="bg1"/>
              </a:solidFill>
            </a:endParaRPr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2843808" y="2939256"/>
            <a:ext cx="7123113" cy="519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de-DE" sz="2800" dirty="0" smtClean="0">
                <a:solidFill>
                  <a:srgbClr val="002060"/>
                </a:solidFill>
              </a:rPr>
              <a:t>Special solutions</a:t>
            </a:r>
            <a:endParaRPr lang="en-GB" altLang="de-DE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454DDA5-4155-4019-A7C7-D1F78DAC9CD0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err="1" smtClean="0"/>
              <a:t>Ballastless</a:t>
            </a:r>
            <a:r>
              <a:rPr lang="en-GB" altLang="de-DE" dirty="0" smtClean="0"/>
              <a:t> tracks </a:t>
            </a:r>
            <a:br>
              <a:rPr lang="en-GB" altLang="de-DE" dirty="0" smtClean="0"/>
            </a:br>
            <a:r>
              <a:rPr lang="en-GB" altLang="de-DE" b="0" dirty="0" smtClean="0"/>
              <a:t>RHEDA 2000</a:t>
            </a:r>
            <a:r>
              <a:rPr lang="en-US" altLang="de-DE" b="0" baseline="30000" dirty="0" smtClean="0"/>
              <a:t>®</a:t>
            </a:r>
            <a:r>
              <a:rPr lang="en-GB" altLang="de-DE" b="0" dirty="0" smtClean="0"/>
              <a:t> with derailment device</a:t>
            </a:r>
            <a:endParaRPr lang="de-DE" altLang="de-DE" b="0" dirty="0" smtClean="0"/>
          </a:p>
        </p:txBody>
      </p:sp>
      <p:pic>
        <p:nvPicPr>
          <p:cNvPr id="100356" name="Picture 2" descr="Derailment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492375"/>
            <a:ext cx="8569325" cy="25701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98F64D-5746-4A07-AD2B-3EEAAE972989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err="1" smtClean="0"/>
              <a:t>Ballastless</a:t>
            </a:r>
            <a:r>
              <a:rPr lang="en-GB" altLang="de-DE" dirty="0" smtClean="0"/>
              <a:t> tracks </a:t>
            </a:r>
            <a:br>
              <a:rPr lang="en-GB" altLang="de-DE" dirty="0" smtClean="0"/>
            </a:br>
            <a:r>
              <a:rPr lang="en-GB" altLang="de-DE" b="0" dirty="0" smtClean="0"/>
              <a:t>RHEDA 2000</a:t>
            </a:r>
            <a:r>
              <a:rPr lang="en-US" altLang="de-DE" b="0" baseline="30000" dirty="0" smtClean="0"/>
              <a:t>®</a:t>
            </a:r>
            <a:r>
              <a:rPr lang="en-GB" altLang="de-DE" b="0" dirty="0" smtClean="0"/>
              <a:t> with derailment device</a:t>
            </a:r>
            <a:endParaRPr lang="de-DE" altLang="de-DE" b="0" dirty="0" smtClean="0"/>
          </a:p>
        </p:txBody>
      </p:sp>
      <p:pic>
        <p:nvPicPr>
          <p:cNvPr id="101380" name="Picture 2" descr="IMG_203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1375" y="1773238"/>
            <a:ext cx="7534275" cy="42672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9FF9E76-0156-40E6-934F-4C3FB6B9D9B7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pic>
        <p:nvPicPr>
          <p:cNvPr id="11" name="08 Vergießen des Gleisrostes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66888"/>
            <a:ext cx="5968975" cy="44772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836613"/>
            <a:ext cx="8569325" cy="928687"/>
          </a:xfrm>
        </p:spPr>
        <p:txBody>
          <a:bodyPr/>
          <a:lstStyle/>
          <a:p>
            <a:r>
              <a:rPr lang="en-GB" altLang="de-DE" dirty="0" err="1" smtClean="0"/>
              <a:t>Ballastless</a:t>
            </a:r>
            <a:r>
              <a:rPr lang="en-GB" altLang="de-DE" dirty="0" smtClean="0"/>
              <a:t> tracks </a:t>
            </a:r>
            <a:br>
              <a:rPr lang="en-GB" altLang="de-DE" dirty="0" smtClean="0"/>
            </a:br>
            <a:r>
              <a:rPr lang="en-GB" altLang="de-DE" b="0" dirty="0" smtClean="0"/>
              <a:t>RHEDA 2000</a:t>
            </a:r>
            <a:r>
              <a:rPr lang="en-US" altLang="de-DE" b="0" baseline="30000" dirty="0" smtClean="0"/>
              <a:t>®</a:t>
            </a:r>
            <a:r>
              <a:rPr lang="en-GB" altLang="de-DE" b="0" dirty="0" smtClean="0"/>
              <a:t> with derailment device (concrete beam solution)</a:t>
            </a:r>
            <a:endParaRPr lang="de-DE" altLang="de-DE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89994F9-2D5F-4D5D-B400-AFE952FD004E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pic>
        <p:nvPicPr>
          <p:cNvPr id="119811" name="Picture 3" descr="108-0885_IM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36700" y="1773238"/>
            <a:ext cx="6067425" cy="4552950"/>
          </a:xfrm>
          <a:noFill/>
        </p:spPr>
      </p:pic>
      <p:sp>
        <p:nvSpPr>
          <p:cNvPr id="119812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altLang="de-DE" smtClean="0"/>
              <a:t>Ballastless tracks </a:t>
            </a:r>
            <a:br>
              <a:rPr lang="en-GB" altLang="de-DE" smtClean="0"/>
            </a:br>
            <a:r>
              <a:rPr lang="en-GB" altLang="zh-CN" b="0" smtClean="0">
                <a:ea typeface="SimSun" panose="02010600030101010101" pitchFamily="2" charset="-122"/>
              </a:rPr>
              <a:t>Installation of noise absorption elements</a:t>
            </a:r>
            <a:br>
              <a:rPr lang="en-US" altLang="de-DE" b="0" smtClean="0"/>
            </a:br>
            <a:endParaRPr lang="de-DE" altLang="de-DE" b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2758FE6-927E-45DE-A0C7-57D54EDD8401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pic>
        <p:nvPicPr>
          <p:cNvPr id="120835" name="Picture 3" descr="108-0888_IM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9075" y="1773238"/>
            <a:ext cx="6142038" cy="4608512"/>
          </a:xfrm>
          <a:noFill/>
        </p:spPr>
      </p:pic>
      <p:sp>
        <p:nvSpPr>
          <p:cNvPr id="120836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altLang="de-DE" smtClean="0"/>
              <a:t>Ballastless tracks </a:t>
            </a:r>
            <a:br>
              <a:rPr lang="en-GB" altLang="de-DE" smtClean="0"/>
            </a:br>
            <a:r>
              <a:rPr lang="en-GB" altLang="zh-CN" b="0" smtClean="0">
                <a:ea typeface="SimSun" panose="02010600030101010101" pitchFamily="2" charset="-122"/>
              </a:rPr>
              <a:t>The BETA prefabricated noise absorber</a:t>
            </a:r>
            <a:br>
              <a:rPr lang="en-US" altLang="de-DE" b="0" smtClean="0"/>
            </a:br>
            <a:endParaRPr lang="de-DE" altLang="de-DE" b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56DEBB9-2628-4AED-AC9F-71E4845F26FC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smtClean="0">
                <a:ea typeface="SimSun" panose="02010600030101010101" pitchFamily="2" charset="-122"/>
              </a:rPr>
              <a:t>Rail expansion joints with RHEDA 2000</a:t>
            </a:r>
            <a:r>
              <a:rPr lang="en-US" altLang="zh-CN" baseline="30000" smtClean="0">
                <a:ea typeface="SimSun" panose="02010600030101010101" pitchFamily="2" charset="-122"/>
              </a:rPr>
              <a:t>®</a:t>
            </a:r>
            <a:br>
              <a:rPr lang="en-US" altLang="de-DE" smtClean="0"/>
            </a:br>
            <a:endParaRPr lang="de-DE" altLang="de-DE" smtClean="0"/>
          </a:p>
        </p:txBody>
      </p:sp>
      <p:pic>
        <p:nvPicPr>
          <p:cNvPr id="11" name="08 Vergießen des Gleisrostes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917" y="1758950"/>
            <a:ext cx="5648395" cy="4262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ACBCE9B-DAE4-487E-B16A-E25D3C736749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smtClean="0">
                <a:ea typeface="SimSun" panose="02010600030101010101" pitchFamily="2" charset="-122"/>
              </a:rPr>
              <a:t>Transitions with RHEDA 2000</a:t>
            </a:r>
            <a:r>
              <a:rPr lang="en-US" altLang="zh-CN" baseline="30000" smtClean="0">
                <a:ea typeface="SimSun" panose="02010600030101010101" pitchFamily="2" charset="-122"/>
              </a:rPr>
              <a:t>®</a:t>
            </a:r>
            <a:br>
              <a:rPr lang="en-US" altLang="de-DE" smtClean="0"/>
            </a:br>
            <a:endParaRPr lang="de-DE" altLang="de-DE" smtClean="0"/>
          </a:p>
        </p:txBody>
      </p:sp>
      <p:pic>
        <p:nvPicPr>
          <p:cNvPr id="11" name="08 Vergießen des Gleisrostes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66888"/>
            <a:ext cx="5685705" cy="4256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79170D4-34A1-42BF-9AC9-F446BADEFDE7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smtClean="0"/>
              <a:t>Ballastless tracks </a:t>
            </a:r>
            <a:br>
              <a:rPr lang="en-GB" altLang="de-DE" smtClean="0"/>
            </a:br>
            <a:r>
              <a:rPr lang="en-GB" altLang="de-DE" b="0" smtClean="0"/>
              <a:t>Transition area RHEDA 2000</a:t>
            </a:r>
            <a:r>
              <a:rPr lang="en-US" altLang="de-DE" b="0" baseline="30000" smtClean="0"/>
              <a:t>®</a:t>
            </a:r>
            <a:r>
              <a:rPr lang="en-GB" altLang="de-DE" b="0" smtClean="0"/>
              <a:t> - ballasted track</a:t>
            </a:r>
            <a:br>
              <a:rPr lang="en-US" altLang="de-DE" b="0" smtClean="0"/>
            </a:br>
            <a:endParaRPr lang="de-DE" altLang="de-DE" b="0" smtClean="0"/>
          </a:p>
        </p:txBody>
      </p:sp>
      <p:pic>
        <p:nvPicPr>
          <p:cNvPr id="79876" name="Picture 5" descr="31 Übergang Schotter Rheda 2000 engl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763713"/>
            <a:ext cx="8569325" cy="45513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26777C8-A6D3-47FE-A8F3-6BE260618A68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99331" name="Rectangle 8"/>
          <p:cNvSpPr>
            <a:spLocks noChangeArrowheads="1"/>
          </p:cNvSpPr>
          <p:nvPr/>
        </p:nvSpPr>
        <p:spPr bwMode="auto">
          <a:xfrm>
            <a:off x="152400" y="914400"/>
            <a:ext cx="3352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de-DE" altLang="de-DE" sz="1800"/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395288" y="1390650"/>
            <a:ext cx="8748712" cy="2830513"/>
          </a:xfrm>
          <a:prstGeom prst="rect">
            <a:avLst/>
          </a:prstGeom>
          <a:solidFill>
            <a:srgbClr val="00A5E2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de-DE" sz="1800"/>
          </a:p>
        </p:txBody>
      </p:sp>
      <p:sp>
        <p:nvSpPr>
          <p:cNvPr id="99333" name="Text Box 6"/>
          <p:cNvSpPr txBox="1">
            <a:spLocks noChangeArrowheads="1"/>
          </p:cNvSpPr>
          <p:nvPr/>
        </p:nvSpPr>
        <p:spPr bwMode="auto">
          <a:xfrm>
            <a:off x="683568" y="2266950"/>
            <a:ext cx="6284912" cy="641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de-DE" sz="2800" b="1" dirty="0">
                <a:solidFill>
                  <a:schemeClr val="bg1"/>
                </a:solidFill>
              </a:rPr>
              <a:t>RHEDA</a:t>
            </a:r>
            <a:r>
              <a:rPr lang="en-GB" altLang="de-DE" sz="3600" b="1" dirty="0">
                <a:solidFill>
                  <a:schemeClr val="bg1"/>
                </a:solidFill>
              </a:rPr>
              <a:t> </a:t>
            </a:r>
            <a:r>
              <a:rPr lang="en-GB" altLang="de-DE" sz="2800" b="1" dirty="0">
                <a:solidFill>
                  <a:schemeClr val="bg1"/>
                </a:solidFill>
              </a:rPr>
              <a:t>2000</a:t>
            </a:r>
            <a:r>
              <a:rPr lang="en-GB" altLang="de-DE" sz="3600" b="1" baseline="30000" dirty="0">
                <a:solidFill>
                  <a:schemeClr val="bg1"/>
                </a:solidFill>
              </a:rPr>
              <a:t>®</a:t>
            </a:r>
            <a:endParaRPr lang="en-GB" altLang="de-DE" sz="3600" b="1" baseline="30000" dirty="0">
              <a:solidFill>
                <a:schemeClr val="bg1"/>
              </a:solidFill>
            </a:endParaRPr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2843808" y="2939256"/>
            <a:ext cx="7123113" cy="519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de-DE" sz="2800" dirty="0" smtClean="0">
                <a:solidFill>
                  <a:srgbClr val="002060"/>
                </a:solidFill>
              </a:rPr>
              <a:t>Former applications</a:t>
            </a:r>
            <a:endParaRPr lang="en-GB" altLang="de-DE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038FBBE-B676-4ED2-B6B5-BA8AED85F87C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pic>
        <p:nvPicPr>
          <p:cNvPr id="172035" name="Picture 2" descr="Nbg-Ingolstadt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81075"/>
            <a:ext cx="8353425" cy="53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036" name="Rectangle 3"/>
          <p:cNvSpPr>
            <a:spLocks noChangeArrowheads="1"/>
          </p:cNvSpPr>
          <p:nvPr/>
        </p:nvSpPr>
        <p:spPr bwMode="auto">
          <a:xfrm>
            <a:off x="322263" y="3932238"/>
            <a:ext cx="2667000" cy="1584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b="1"/>
              <a:t>RHEDA 2000</a:t>
            </a:r>
            <a:r>
              <a:rPr lang="en-US" altLang="de-DE" b="1" baseline="30000">
                <a:cs typeface="Arial" panose="020B0604020202020204" pitchFamily="34" charset="0"/>
              </a:rPr>
              <a:t>®</a:t>
            </a:r>
            <a:r>
              <a:rPr lang="de-DE" altLang="de-DE" b="1"/>
              <a:t> on the line from Nuremberg to Ingolstadt, Germany</a:t>
            </a:r>
            <a:br>
              <a:rPr lang="de-DE" altLang="de-DE" b="1"/>
            </a:br>
            <a:r>
              <a:rPr lang="de-DE" altLang="de-DE" b="1"/>
              <a:t>Construction: 2004-2005</a:t>
            </a:r>
            <a:endParaRPr lang="de-DE" altLang="de-DE" b="1"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E1EFD7-A1B6-45E2-80F6-91B5BFF1FF86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pic>
        <p:nvPicPr>
          <p:cNvPr id="173059" name="Picture 2" descr="0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81075"/>
            <a:ext cx="8353425" cy="540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3060" name="Rectangle 3"/>
          <p:cNvSpPr>
            <a:spLocks noChangeArrowheads="1"/>
          </p:cNvSpPr>
          <p:nvPr/>
        </p:nvSpPr>
        <p:spPr bwMode="auto">
          <a:xfrm>
            <a:off x="250825" y="3932238"/>
            <a:ext cx="2667000" cy="1584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de-DE" b="1"/>
              <a:t>RHEDA 2000</a:t>
            </a:r>
            <a:r>
              <a:rPr lang="en-GB" altLang="de-DE" b="1" baseline="30000"/>
              <a:t>®</a:t>
            </a:r>
            <a:r>
              <a:rPr lang="en-GB" altLang="de-DE" b="1"/>
              <a:t> on the Taiwan High Speed Rail Line </a:t>
            </a:r>
            <a:br>
              <a:rPr lang="en-GB" altLang="de-DE" b="1"/>
            </a:br>
            <a:r>
              <a:rPr lang="en-GB" altLang="zh-CN" b="1">
                <a:ea typeface="SimSun" panose="02010600030101010101" pitchFamily="2" charset="-122"/>
              </a:rPr>
              <a:t>Construction: 2003-2006</a:t>
            </a:r>
            <a:br>
              <a:rPr lang="de-DE" altLang="de-DE" b="1"/>
            </a:br>
            <a:endParaRPr lang="de-DE" altLang="de-DE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625C97B-17FA-405A-86FB-19D7EFE20B85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pic>
        <p:nvPicPr>
          <p:cNvPr id="174083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81075"/>
            <a:ext cx="8382000" cy="544988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74084" name="Rectangle 3"/>
          <p:cNvSpPr>
            <a:spLocks noChangeArrowheads="1"/>
          </p:cNvSpPr>
          <p:nvPr/>
        </p:nvSpPr>
        <p:spPr bwMode="auto">
          <a:xfrm>
            <a:off x="250825" y="3932238"/>
            <a:ext cx="2667000" cy="1584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de-DE" b="1"/>
              <a:t>RHEDA 2000</a:t>
            </a:r>
            <a:r>
              <a:rPr lang="en-GB" altLang="de-DE" b="1" baseline="30000"/>
              <a:t>®</a:t>
            </a:r>
            <a:r>
              <a:rPr lang="en-GB" altLang="de-DE" b="1"/>
              <a:t> on the high-speed line </a:t>
            </a:r>
            <a:r>
              <a:rPr lang="en-GB" altLang="zh-CN" b="1">
                <a:ea typeface="SimSun" panose="02010600030101010101" pitchFamily="2" charset="-122"/>
              </a:rPr>
              <a:t>HSL Zuid in Holland</a:t>
            </a:r>
            <a:br>
              <a:rPr lang="en-GB" altLang="zh-CN" b="1">
                <a:ea typeface="SimSun" panose="02010600030101010101" pitchFamily="2" charset="-122"/>
              </a:rPr>
            </a:br>
            <a:r>
              <a:rPr lang="en-GB" altLang="zh-CN" b="1">
                <a:ea typeface="SimSun" panose="02010600030101010101" pitchFamily="2" charset="-122"/>
              </a:rPr>
              <a:t>Construction: 2002-2006</a:t>
            </a:r>
            <a:br>
              <a:rPr lang="en-GB" altLang="de-DE" b="1"/>
            </a:br>
            <a:endParaRPr lang="de-DE" altLang="de-DE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36F7B91-75ED-400D-B6C6-CA0AC258B05F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pic>
        <p:nvPicPr>
          <p:cNvPr id="175107" name="Picture 2" descr="fig_0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81075"/>
            <a:ext cx="8353425" cy="540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5108" name="Rectangle 3"/>
          <p:cNvSpPr>
            <a:spLocks noChangeArrowheads="1"/>
          </p:cNvSpPr>
          <p:nvPr/>
        </p:nvSpPr>
        <p:spPr bwMode="auto">
          <a:xfrm>
            <a:off x="322263" y="3932238"/>
            <a:ext cx="2667000" cy="1584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b="1"/>
              <a:t>180,000 RHEDA-sleepers for the high-speed line Cologne – Frankfurt  </a:t>
            </a:r>
            <a:br>
              <a:rPr lang="de-DE" altLang="de-DE" b="1"/>
            </a:br>
            <a:r>
              <a:rPr lang="de-DE" altLang="de-DE" b="1"/>
              <a:t>Construction: 1999-2002</a:t>
            </a:r>
            <a:endParaRPr lang="de-DE" altLang="de-DE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294667B-8A2F-4788-B17E-9A0740235C75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83971" name="Rectangle 8"/>
          <p:cNvSpPr>
            <a:spLocks noChangeArrowheads="1"/>
          </p:cNvSpPr>
          <p:nvPr/>
        </p:nvSpPr>
        <p:spPr bwMode="auto">
          <a:xfrm>
            <a:off x="152400" y="914400"/>
            <a:ext cx="3352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de-DE" altLang="de-DE" sz="1800"/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395288" y="1390650"/>
            <a:ext cx="8748712" cy="2830513"/>
          </a:xfrm>
          <a:prstGeom prst="rect">
            <a:avLst/>
          </a:prstGeom>
          <a:solidFill>
            <a:srgbClr val="00A5E2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de-DE" sz="1800"/>
          </a:p>
        </p:txBody>
      </p:sp>
      <p:sp>
        <p:nvSpPr>
          <p:cNvPr id="83973" name="Text Box 6"/>
          <p:cNvSpPr txBox="1">
            <a:spLocks noChangeArrowheads="1"/>
          </p:cNvSpPr>
          <p:nvPr/>
        </p:nvSpPr>
        <p:spPr bwMode="auto">
          <a:xfrm>
            <a:off x="725488" y="2266950"/>
            <a:ext cx="6284912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de-DE" sz="2800" b="1" dirty="0" err="1" smtClean="0">
                <a:solidFill>
                  <a:schemeClr val="bg1"/>
                </a:solidFill>
              </a:rPr>
              <a:t>Getrac</a:t>
            </a:r>
            <a:r>
              <a:rPr lang="en-GB" altLang="de-DE" sz="3600" b="1" baseline="30000" dirty="0" smtClean="0">
                <a:solidFill>
                  <a:schemeClr val="bg1"/>
                </a:solidFill>
              </a:rPr>
              <a:t>®</a:t>
            </a:r>
            <a:r>
              <a:rPr lang="en-GB" altLang="de-DE" sz="2800" b="1" dirty="0" smtClean="0">
                <a:solidFill>
                  <a:schemeClr val="bg1"/>
                </a:solidFill>
              </a:rPr>
              <a:t> A3</a:t>
            </a:r>
            <a:endParaRPr lang="en-GB" altLang="de-DE" sz="3600" b="1" dirty="0">
              <a:solidFill>
                <a:schemeClr val="bg1"/>
              </a:solidFill>
            </a:endParaRP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2743199" y="2908300"/>
            <a:ext cx="5861249" cy="5191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de-DE" sz="2800" dirty="0" smtClean="0">
                <a:solidFill>
                  <a:srgbClr val="002060"/>
                </a:solidFill>
              </a:rPr>
              <a:t>System Overview</a:t>
            </a:r>
            <a:endParaRPr lang="en-GB" altLang="de-DE" sz="1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2C5650E-63C1-4D14-B0C0-F2BB38491C23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134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smtClean="0"/>
              <a:t>Ballastless track system GETRAC</a:t>
            </a:r>
            <a:r>
              <a:rPr lang="en-US" altLang="de-DE" baseline="30000" smtClean="0"/>
              <a:t>®</a:t>
            </a:r>
            <a:r>
              <a:rPr lang="en-US" altLang="de-DE" smtClean="0"/>
              <a:t> A3</a:t>
            </a:r>
            <a:endParaRPr lang="de-DE" altLang="de-DE" smtClean="0"/>
          </a:p>
        </p:txBody>
      </p:sp>
      <p:pic>
        <p:nvPicPr>
          <p:cNvPr id="134148" name="Picture 4" descr="00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4263" y="1773238"/>
            <a:ext cx="6972300" cy="45529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E43C02F-B517-40F1-99D2-54DCC50D4925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133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smtClean="0"/>
              <a:t>Cross section of GETRAC</a:t>
            </a:r>
            <a:r>
              <a:rPr lang="en-US" altLang="de-DE" baseline="30000" smtClean="0"/>
              <a:t>®</a:t>
            </a:r>
            <a:r>
              <a:rPr lang="en-US" altLang="de-DE" smtClean="0"/>
              <a:t> A3 </a:t>
            </a:r>
            <a:r>
              <a:rPr lang="en-GB" altLang="de-DE" smtClean="0"/>
              <a:t>in tunnels </a:t>
            </a:r>
            <a:br>
              <a:rPr lang="en-US" altLang="de-DE" smtClean="0"/>
            </a:br>
            <a:endParaRPr lang="de-DE" altLang="de-DE" smtClean="0"/>
          </a:p>
        </p:txBody>
      </p:sp>
      <p:pic>
        <p:nvPicPr>
          <p:cNvPr id="133124" name="Picture 22" descr="030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8763" y="1700213"/>
            <a:ext cx="8569325" cy="41862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F8FFA6D-020C-4A15-9523-00E2DF087009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pic>
        <p:nvPicPr>
          <p:cNvPr id="135171" name="Picture 3" descr="GETRACA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425" y="1773238"/>
            <a:ext cx="8420100" cy="3590925"/>
          </a:xfrm>
        </p:spPr>
      </p:pic>
      <p:sp>
        <p:nvSpPr>
          <p:cNvPr id="135172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altLang="de-DE" smtClean="0"/>
              <a:t>Wide concrete sleeper BBS 3 W 60</a:t>
            </a:r>
            <a:br>
              <a:rPr lang="en-US" altLang="de-DE" smtClean="0"/>
            </a:br>
            <a:endParaRPr lang="de-DE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534F590-0AFE-432A-A40A-16164B836493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sp>
        <p:nvSpPr>
          <p:cNvPr id="136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Advantages of the GETRAC</a:t>
            </a:r>
            <a:r>
              <a:rPr lang="de-DE" altLang="de-DE" baseline="30000" smtClean="0"/>
              <a:t>®</a:t>
            </a:r>
            <a:r>
              <a:rPr lang="de-DE" altLang="de-DE" smtClean="0"/>
              <a:t> A3 system</a:t>
            </a:r>
            <a:r>
              <a:rPr lang="de-DE" altLang="de-DE" b="0" smtClean="0"/>
              <a:t> </a:t>
            </a:r>
            <a:br>
              <a:rPr lang="de-DE" altLang="de-DE" smtClean="0"/>
            </a:br>
            <a:endParaRPr lang="de-DE" altLang="de-DE" smtClean="0"/>
          </a:p>
        </p:txBody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76400"/>
            <a:ext cx="8569325" cy="4608513"/>
          </a:xfrm>
        </p:spPr>
        <p:txBody>
          <a:bodyPr/>
          <a:lstStyle/>
          <a:p>
            <a:r>
              <a:rPr lang="en-GB" altLang="de-DE" dirty="0" smtClean="0"/>
              <a:t>Technologically mature system with maximal safety and reliability</a:t>
            </a:r>
            <a:endParaRPr lang="de-DE" altLang="de-DE" dirty="0" smtClean="0"/>
          </a:p>
          <a:p>
            <a:r>
              <a:rPr lang="en-GB" altLang="de-DE" dirty="0" smtClean="0"/>
              <a:t>Fast and low-risk installation as a result of ...</a:t>
            </a:r>
            <a:endParaRPr lang="de-DE" altLang="de-DE" dirty="0" smtClean="0"/>
          </a:p>
          <a:p>
            <a:pPr lvl="1"/>
            <a:r>
              <a:rPr lang="en-GB" altLang="de-DE" dirty="0" smtClean="0"/>
              <a:t>Fewer steps of work</a:t>
            </a:r>
            <a:endParaRPr lang="de-DE" altLang="de-DE" dirty="0" smtClean="0"/>
          </a:p>
          <a:p>
            <a:pPr lvl="1"/>
            <a:r>
              <a:rPr lang="en-GB" altLang="de-DE" dirty="0" smtClean="0"/>
              <a:t>High degree of mechanisation</a:t>
            </a:r>
            <a:endParaRPr lang="de-DE" altLang="de-DE" dirty="0" smtClean="0"/>
          </a:p>
          <a:p>
            <a:pPr lvl="1"/>
            <a:r>
              <a:rPr lang="en-GB" altLang="de-DE" dirty="0" smtClean="0"/>
              <a:t>Application of conventional road-building and track-laying equipment (with conventional track-laying and –alignment techniques)</a:t>
            </a:r>
            <a:endParaRPr lang="de-DE" altLang="de-DE" dirty="0" smtClean="0"/>
          </a:p>
          <a:p>
            <a:pPr lvl="1"/>
            <a:r>
              <a:rPr lang="en-GB" altLang="de-DE" dirty="0" smtClean="0"/>
              <a:t>Lack of dependency on the weather</a:t>
            </a:r>
            <a:endParaRPr lang="en-GB" altLang="de-DE" dirty="0" smtClean="0"/>
          </a:p>
          <a:p>
            <a:r>
              <a:rPr lang="en-GB" altLang="de-DE" dirty="0" smtClean="0"/>
              <a:t>Possibility of conversion of existing rail lines without interference with the parallel track</a:t>
            </a:r>
            <a:endParaRPr lang="de-DE" altLang="de-DE" dirty="0" smtClean="0"/>
          </a:p>
          <a:p>
            <a:r>
              <a:rPr lang="en-GB" altLang="de-DE" dirty="0" smtClean="0"/>
              <a:t>Immediate availability of the track after its installation</a:t>
            </a:r>
            <a:endParaRPr lang="en-GB" altLang="de-DE" dirty="0" smtClean="0"/>
          </a:p>
          <a:p>
            <a:r>
              <a:rPr lang="en-GB" altLang="de-DE" dirty="0" smtClean="0"/>
              <a:t>Minimal down time and effort in track reconstruction after train accidents</a:t>
            </a:r>
            <a:endParaRPr lang="en-GB" altLang="de-DE" dirty="0" smtClean="0"/>
          </a:p>
          <a:p>
            <a:pPr>
              <a:spcBef>
                <a:spcPct val="0"/>
              </a:spcBef>
              <a:spcAft>
                <a:spcPts val="200"/>
              </a:spcAft>
              <a:buClr>
                <a:srgbClr val="001F48"/>
              </a:buClr>
            </a:pPr>
            <a:endParaRPr lang="de-DE" alt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34D5C78-1EB3-4712-9420-0F01C6F1C43C}" type="slidenum">
              <a:rPr lang="de-DE" altLang="de-DE" sz="800" smtClean="0">
                <a:solidFill>
                  <a:schemeClr val="bg2"/>
                </a:solidFill>
              </a:rPr>
            </a:fld>
            <a:endParaRPr lang="de-DE" altLang="de-DE" sz="800" smtClean="0">
              <a:solidFill>
                <a:schemeClr val="bg2"/>
              </a:solidFill>
            </a:endParaRPr>
          </a:p>
        </p:txBody>
      </p:sp>
      <p:pic>
        <p:nvPicPr>
          <p:cNvPr id="171011" name="Picture 2" descr="11_Brandleite_Tunnel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81075"/>
            <a:ext cx="8353425" cy="540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012" name="Rectangle 3"/>
          <p:cNvSpPr>
            <a:spLocks noChangeArrowheads="1"/>
          </p:cNvSpPr>
          <p:nvPr/>
        </p:nvSpPr>
        <p:spPr bwMode="auto">
          <a:xfrm>
            <a:off x="322263" y="3932238"/>
            <a:ext cx="2667000" cy="1584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5DD22"/>
              </a:buClr>
              <a:buFont typeface="Webdings" panose="05030102010509060703" pitchFamily="18" charset="2"/>
              <a:buChar char="4"/>
              <a:defRPr sz="1600"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b="1"/>
              <a:t>Replacement of the track system with 6.3 km in GETRAC</a:t>
            </a:r>
            <a:r>
              <a:rPr lang="en-US" altLang="de-DE" b="1" baseline="30000">
                <a:cs typeface="Arial" panose="020B0604020202020204" pitchFamily="34" charset="0"/>
              </a:rPr>
              <a:t>®</a:t>
            </a:r>
            <a:r>
              <a:rPr lang="de-DE" altLang="de-DE" b="1"/>
              <a:t> A3 Brandleite Tunnel (Germany) </a:t>
            </a:r>
            <a:br>
              <a:rPr lang="de-DE" altLang="de-DE" b="1"/>
            </a:br>
            <a:r>
              <a:rPr lang="en-GB" altLang="zh-CN" b="1">
                <a:ea typeface="SimSun" panose="02010600030101010101" pitchFamily="2" charset="-122"/>
              </a:rPr>
              <a:t>Construction: 2005</a:t>
            </a:r>
            <a:endParaRPr lang="de-DE" altLang="de-DE" b="1"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fld id="{06C52F30-F9AC-40DD-A829-F08B5FBFF4D6}" type="slidenum">
              <a:rPr lang="de-DE" smtClean="0">
                <a:solidFill>
                  <a:schemeClr val="bg2"/>
                </a:solidFill>
              </a:rPr>
            </a:fld>
            <a:endParaRPr lang="de-DE" smtClean="0">
              <a:solidFill>
                <a:schemeClr val="bg2"/>
              </a:solidFill>
            </a:endParaRPr>
          </a:p>
        </p:txBody>
      </p:sp>
      <p:pic>
        <p:nvPicPr>
          <p:cNvPr id="61443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1295400"/>
            <a:ext cx="6792912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61444" name="Rectangle 3"/>
          <p:cNvSpPr>
            <a:spLocks noChangeArrowheads="1"/>
          </p:cNvSpPr>
          <p:nvPr/>
        </p:nvSpPr>
        <p:spPr bwMode="auto">
          <a:xfrm>
            <a:off x="1524000" y="2743200"/>
            <a:ext cx="7620000" cy="2819400"/>
          </a:xfrm>
          <a:prstGeom prst="rect">
            <a:avLst/>
          </a:prstGeom>
          <a:solidFill>
            <a:srgbClr val="00A5E2"/>
          </a:solidFill>
          <a:ln>
            <a:noFill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61445" name="Rectangle 8"/>
          <p:cNvSpPr>
            <a:spLocks noChangeArrowheads="1"/>
          </p:cNvSpPr>
          <p:nvPr/>
        </p:nvSpPr>
        <p:spPr bwMode="auto">
          <a:xfrm>
            <a:off x="152400" y="765175"/>
            <a:ext cx="3352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6" name="Line 7"/>
          <p:cNvSpPr>
            <a:spLocks noChangeShapeType="1"/>
          </p:cNvSpPr>
          <p:nvPr/>
        </p:nvSpPr>
        <p:spPr bwMode="auto">
          <a:xfrm>
            <a:off x="2214563" y="2743200"/>
            <a:ext cx="0" cy="2386013"/>
          </a:xfrm>
          <a:prstGeom prst="line">
            <a:avLst/>
          </a:prstGeom>
          <a:noFill/>
          <a:ln w="9525">
            <a:solidFill>
              <a:srgbClr val="001F48"/>
            </a:solidFill>
            <a:rou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61447" name="Rectangle 6"/>
          <p:cNvSpPr>
            <a:spLocks noChangeArrowheads="1"/>
          </p:cNvSpPr>
          <p:nvPr/>
        </p:nvSpPr>
        <p:spPr bwMode="auto">
          <a:xfrm>
            <a:off x="0" y="1295400"/>
            <a:ext cx="5334000" cy="838200"/>
          </a:xfrm>
          <a:prstGeom prst="rect">
            <a:avLst/>
          </a:prstGeom>
          <a:solidFill>
            <a:srgbClr val="001F48"/>
          </a:solidFill>
          <a:ln>
            <a:noFill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61448" name="Rectangle 7"/>
          <p:cNvSpPr>
            <a:spLocks noChangeArrowheads="1"/>
          </p:cNvSpPr>
          <p:nvPr/>
        </p:nvSpPr>
        <p:spPr bwMode="auto">
          <a:xfrm>
            <a:off x="5334000" y="1295400"/>
            <a:ext cx="152400" cy="838200"/>
          </a:xfrm>
          <a:prstGeom prst="rect">
            <a:avLst/>
          </a:prstGeom>
          <a:solidFill>
            <a:srgbClr val="00A5E2"/>
          </a:solidFill>
          <a:ln>
            <a:noFill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61450" name="Text Box 6"/>
          <p:cNvSpPr txBox="1">
            <a:spLocks noChangeArrowheads="1"/>
          </p:cNvSpPr>
          <p:nvPr/>
        </p:nvSpPr>
        <p:spPr bwMode="auto">
          <a:xfrm>
            <a:off x="725488" y="1447800"/>
            <a:ext cx="1525587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r>
              <a:rPr lang="en-GB" sz="2400" b="1">
                <a:solidFill>
                  <a:schemeClr val="bg1"/>
                </a:solidFill>
              </a:rPr>
              <a:t>Contact</a:t>
            </a:r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2362200" y="3063875"/>
            <a:ext cx="3386138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1F48"/>
                </a:solidFill>
                <a:latin typeface="Verdana" panose="020B0604030504040204" pitchFamily="34" charset="0"/>
              </a:defRPr>
            </a:lvl9pPr>
          </a:lstStyle>
          <a:p>
            <a:endParaRPr lang="de-DE" sz="1600" dirty="0">
              <a:ea typeface="SimSun" panose="02010600030101010101" pitchFamily="2" charset="-122"/>
            </a:endParaRPr>
          </a:p>
        </p:txBody>
      </p:sp>
      <p:sp>
        <p:nvSpPr>
          <p:cNvPr id="61452" name="Rectangle 14"/>
          <p:cNvSpPr>
            <a:spLocks noChangeArrowheads="1"/>
          </p:cNvSpPr>
          <p:nvPr/>
        </p:nvSpPr>
        <p:spPr bwMode="auto">
          <a:xfrm>
            <a:off x="5722938" y="3062288"/>
            <a:ext cx="3313112" cy="132343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571500" indent="-571500" defTabSz="-635">
              <a:tabLst>
                <a:tab pos="1238250" algn="l"/>
              </a:tabLst>
            </a:pPr>
            <a:r>
              <a:rPr lang="en-GB" sz="1600" dirty="0" smtClean="0">
                <a:ea typeface="SimSun" panose="02010600030101010101" pitchFamily="2" charset="-122"/>
              </a:rPr>
              <a:t>HP  + 91 9100991209</a:t>
            </a:r>
            <a:endParaRPr lang="en-GB" sz="1600" dirty="0" smtClean="0">
              <a:ea typeface="SimSun" panose="02010600030101010101" pitchFamily="2" charset="-122"/>
            </a:endParaRPr>
          </a:p>
          <a:p>
            <a:pPr marL="571500" indent="-571500" defTabSz="-635">
              <a:tabLst>
                <a:tab pos="1238250" algn="l"/>
              </a:tabLst>
            </a:pPr>
            <a:endParaRPr lang="en-GB" sz="1600" b="1" dirty="0"/>
          </a:p>
          <a:p>
            <a:pPr marL="571500" indent="-571500" defTabSz="-635">
              <a:tabLst>
                <a:tab pos="1238250" algn="l"/>
              </a:tabLst>
            </a:pPr>
            <a:r>
              <a:rPr lang="en-GB" sz="1600" b="1" dirty="0" err="1" smtClean="0"/>
              <a:t>www.pcmstrescon.com</a:t>
            </a:r>
            <a:endParaRPr lang="en-GB" sz="1600" b="1" dirty="0">
              <a:ea typeface="SimSun" panose="02010600030101010101" pitchFamily="2" charset="-122"/>
            </a:endParaRPr>
          </a:p>
          <a:p>
            <a:pPr marL="571500" indent="-571500" defTabSz="-635">
              <a:tabLst>
                <a:tab pos="1238250" algn="l"/>
              </a:tabLst>
            </a:pPr>
            <a:endParaRPr lang="en-GB" sz="1600" dirty="0">
              <a:ea typeface="SimSun" panose="02010600030101010101" pitchFamily="2" charset="-122"/>
            </a:endParaRPr>
          </a:p>
          <a:p>
            <a:pPr marL="571500" indent="-571500" defTabSz="-635">
              <a:tabLst>
                <a:tab pos="1238250" algn="l"/>
              </a:tabLst>
            </a:pPr>
            <a:r>
              <a:rPr lang="en-GB" sz="1600" dirty="0">
                <a:ea typeface="SimSun" panose="02010600030101010101" pitchFamily="2" charset="-122"/>
              </a:rPr>
              <a:t>		</a:t>
            </a:r>
            <a:endParaRPr lang="en-GB" sz="1600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NA4_quer">
  <a:themeElements>
    <a:clrScheme name="DINA4_qu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NA4_qu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de-DE" sz="1800" b="0" i="0" u="none" strike="noStrike" cap="none" normalizeH="0" baseline="0" smtClean="0">
            <a:ln>
              <a:noFill/>
            </a:ln>
            <a:solidFill>
              <a:srgbClr val="001F48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de-DE" sz="1800" b="0" i="0" u="none" strike="noStrike" cap="none" normalizeH="0" baseline="0" smtClean="0">
            <a:ln>
              <a:noFill/>
            </a:ln>
            <a:solidFill>
              <a:srgbClr val="001F48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DINA4_qu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NA4_qu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NA4_qu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NA4_qu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NA4_qu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NA4_qu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NA4_qu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NA4_qu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NA4_qu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NA4_qu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NA4_qu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NA4_qu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4203</Words>
  <Application>WPS Presentation</Application>
  <PresentationFormat>On-screen Show (4:3)</PresentationFormat>
  <Paragraphs>248</Paragraphs>
  <Slides>51</Slides>
  <Notes>13</Notes>
  <HiddenSlides>0</HiddenSlides>
  <MMClips>3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0" baseType="lpstr">
      <vt:lpstr>Arial</vt:lpstr>
      <vt:lpstr>SimSun</vt:lpstr>
      <vt:lpstr>Wingdings</vt:lpstr>
      <vt:lpstr>Verdana</vt:lpstr>
      <vt:lpstr>Webdings</vt:lpstr>
      <vt:lpstr>Times</vt:lpstr>
      <vt:lpstr>Microsoft YaHei</vt:lpstr>
      <vt:lpstr>Times New Roman</vt:lpstr>
      <vt:lpstr>DINA4_quer</vt:lpstr>
      <vt:lpstr>PowerPoint 演示文稿</vt:lpstr>
      <vt:lpstr>PowerPoint 演示文稿</vt:lpstr>
      <vt:lpstr>Ballastless tracks - Survey of existing ballastless  track systems </vt:lpstr>
      <vt:lpstr>The Rheda Development Stages</vt:lpstr>
      <vt:lpstr>PowerPoint 演示文稿</vt:lpstr>
      <vt:lpstr>The RHEDA 2000® ballastless track system on grade</vt:lpstr>
      <vt:lpstr>The RHEDA 2000® ballastless track system on grade </vt:lpstr>
      <vt:lpstr>The RHEDA 2000® ballastless track system on bridges </vt:lpstr>
      <vt:lpstr>The RHEDA 2000® ballastless track system on bridges</vt:lpstr>
      <vt:lpstr>The RHEDA 2000® ballastless track system on bridges (2) </vt:lpstr>
      <vt:lpstr>The RHEDA 2000® ballastless track system on bridges (2) </vt:lpstr>
      <vt:lpstr>The RHEDA 2000® ballastless track system in tunnels </vt:lpstr>
      <vt:lpstr>The RHEDA 2000® ballastless track system in tunnels </vt:lpstr>
      <vt:lpstr>Modified bi-block sleeper B 355.3 W60M</vt:lpstr>
      <vt:lpstr>Rail fastening system Vossloh 300-1</vt:lpstr>
      <vt:lpstr>Modified bi-block sleeper B 355.3 P60M</vt:lpstr>
      <vt:lpstr>Rail fastening system “Pandrol baseplate”</vt:lpstr>
      <vt:lpstr>Turnout technology  of the RHEDA 2000® ballastless track system </vt:lpstr>
      <vt:lpstr>Turnouts installed as part of the RHEDA 2000® ballastless track system, in the Berlin North-South Link </vt:lpstr>
      <vt:lpstr>Turnout sleeper for ballastless track system  RHEDA 2000® </vt:lpstr>
      <vt:lpstr>PowerPoint 演示文稿</vt:lpstr>
      <vt:lpstr>PowerPoint 演示文稿</vt:lpstr>
      <vt:lpstr>Ballastless tracks  RHEDA 2000®: Positioning of bi-block crossties </vt:lpstr>
      <vt:lpstr>Ballastless tracks  Reinforcement and track pre-assembly of RHEDA 2000® </vt:lpstr>
      <vt:lpstr>Ballastless tracks  RHEDA 2000®: Earthing Installation </vt:lpstr>
      <vt:lpstr>Ballastless tracks  Adjustment of RHEDA 2000® with spindle brackets </vt:lpstr>
      <vt:lpstr>Ballastless tracks  Adjustment of RHEDA 2000® with spindle brackets</vt:lpstr>
      <vt:lpstr>Ballastless tracks  Concreting of RHEDA 2000® track </vt:lpstr>
      <vt:lpstr>Ballastless tracks  Concreting of RHEDA 2000® track</vt:lpstr>
      <vt:lpstr>Ballastless tracks  Finished RHEDA 2000® track </vt:lpstr>
      <vt:lpstr>PowerPoint 演示文稿</vt:lpstr>
      <vt:lpstr>Ballastless tracks  RHEDA 2000® with derailment device</vt:lpstr>
      <vt:lpstr>Ballastless tracks  RHEDA 2000® with derailment device</vt:lpstr>
      <vt:lpstr>Ballastless tracks  RHEDA 2000® with derailment device (concrete beam solution)</vt:lpstr>
      <vt:lpstr>Ballastless tracks  Installation of noise absorption elements </vt:lpstr>
      <vt:lpstr>Ballastless tracks  The BETA prefabricated noise absorber </vt:lpstr>
      <vt:lpstr>Rail expansion joints with RHEDA 2000® </vt:lpstr>
      <vt:lpstr>Transitions with RHEDA 2000® </vt:lpstr>
      <vt:lpstr>Ballastless tracks  Transition area RHEDA 2000® - ballasted track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Ballastless track system GETRAC® A3</vt:lpstr>
      <vt:lpstr>Cross section of GETRAC® A3 in tunnels  </vt:lpstr>
      <vt:lpstr>Wide concrete sleeper BBS 3 W 60 </vt:lpstr>
      <vt:lpstr>Advantages of the GETRAC® A3 system  </vt:lpstr>
      <vt:lpstr>PowerPoint 演示文稿</vt:lpstr>
      <vt:lpstr>PowerPoint 演示文稿</vt:lpstr>
    </vt:vector>
  </TitlesOfParts>
  <Company>뿿쫰뿿졀֡胐Ȱ珬뿿��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xx xxx</dc:creator>
  <cp:lastModifiedBy>Prasit</cp:lastModifiedBy>
  <cp:revision>327</cp:revision>
  <cp:lastPrinted>2014-04-10T09:07:00Z</cp:lastPrinted>
  <dcterms:created xsi:type="dcterms:W3CDTF">2006-04-10T08:06:00Z</dcterms:created>
  <dcterms:modified xsi:type="dcterms:W3CDTF">2016-12-22T02:55:27Z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Blomeier, Hedwig</vt:lpwstr>
  </property>
  <property fmtid="{D5CDD505-2E9C-101B-9397-08002B2CF9AE}" pid="3" name="Status">
    <vt:lpwstr>Endgültig</vt:lpwstr>
  </property>
  <property fmtid="{D5CDD505-2E9C-101B-9397-08002B2CF9AE}" pid="4" name="Sprache">
    <vt:lpwstr>Deutsch</vt:lpwstr>
  </property>
  <property fmtid="{D5CDD505-2E9C-101B-9397-08002B2CF9AE}" pid="5" name="Veranstaltung">
    <vt:lpwstr>Präsentation Agentenmeeting</vt:lpwstr>
  </property>
  <property fmtid="{D5CDD505-2E9C-101B-9397-08002B2CF9AE}" pid="6" name="Verantwortlicher">
    <vt:lpwstr>Bauer Kerstin</vt:lpwstr>
  </property>
  <property fmtid="{D5CDD505-2E9C-101B-9397-08002B2CF9AE}" pid="7" name="Von:">
    <vt:lpwstr>2008-01-23T00:00:00Z</vt:lpwstr>
  </property>
  <property fmtid="{D5CDD505-2E9C-101B-9397-08002B2CF9AE}" pid="8" name="Bis:">
    <vt:lpwstr>2008-01-24T00:00:00Z</vt:lpwstr>
  </property>
  <property fmtid="{D5CDD505-2E9C-101B-9397-08002B2CF9AE}" pid="9" name="Nationalität">
    <vt:lpwstr>Agenten- und Vertriebsmeeting</vt:lpwstr>
  </property>
  <property fmtid="{D5CDD505-2E9C-101B-9397-08002B2CF9AE}" pid="10" name="SPSDescription">
    <vt:lpwstr/>
  </property>
  <property fmtid="{D5CDD505-2E9C-101B-9397-08002B2CF9AE}" pid="11" name="KSOProductBuildVer">
    <vt:lpwstr>1033-10.1.0.5785</vt:lpwstr>
  </property>
  <property fmtid="{D5CDD505-2E9C-101B-9397-08002B2CF9AE}" pid="12" name="_MarkAsFinal">
    <vt:bool>true</vt:bool>
  </property>
</Properties>
</file>